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645DC-35A7-94D1-B257-C3BB9B353B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FFEF71-7A89-7B8C-B53E-57FD181E8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756418-6252-ABA9-8DF1-79219334F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0F8747-DE57-9449-82DA-EA6EDA437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378EF7-C2F1-2156-42FA-88D97413D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72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70B27B-E1B6-7093-98B6-7F0F497DD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A79117-CF37-0A08-0C5F-20616E5B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19F651-B34C-5128-DBF5-4B00F0FBA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FD71B9-4757-99BF-BCD7-D7D5670F7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7A52B0-4880-A146-5373-57E0FDF75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97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376E6AF-9A9C-B41F-4E13-7E2050792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64A8E8D-B5F2-2070-D9BE-9AD6B64B4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2C2007-62F6-7484-4E6F-C1A98984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3C0BB4-CFF3-F0AC-824F-7CD477576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79C1B7-DDB5-4809-F4FB-F2674B30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622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870596-19CA-B101-8D82-B5B5D0CCB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CBFECA-2D49-E1A3-B2B4-7CEE1A861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4A330C-119F-9C7F-EB7C-501CC89ED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80952E-6D0C-D12E-77A9-AFB03B7D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0EB709-A2F6-764D-675E-6CEE7ABB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74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8230AE-2848-B814-BA2F-99012A77F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EA45B7-B75E-3DF7-7897-BF750B998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383512-6CFF-BCFF-5516-125B3592D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07C999-0E54-17D4-2DC0-294C5B912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EA96D9-5DD3-479F-E832-B6BFC94E7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71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2870A3-B2BE-08C9-8CBD-B1D20430B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AFA392-8965-A554-65B6-FC39DBEDAD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4D75AB-4C15-D86C-34AE-9AFD16BBB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334079-836B-4D44-5300-FB8F9E7A8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2C1780-DCC0-C9A2-BCA9-C5B82F54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047C51-5C56-E00A-EA39-83588B672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35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8A322B-9155-17D7-A4CC-DCF9707AB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A59BE-A0DA-BCC3-F854-039DFD409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4DA29-F0A5-7638-BB4F-D5F08BE95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69B57-9716-BF84-BBDE-FE3C12175B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8A2036-B9CF-C774-76CB-BB7220FE8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83A8B7-BBE0-2C27-8B5C-1796BE811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B3B3810-093C-EE0B-FF10-A287D2FC7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30C52DC-F3CE-CF58-C5A1-C1BFD4BD0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02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BC6618-45C2-B1CC-A04B-6CAFAB849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A9F4260-A37D-D984-5B4C-A1521CA92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AD6E097-08A7-DC87-C456-4D116F1DA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7C4888-5E07-6311-9175-36944B48D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750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BF8F32B-427B-E2DB-73C6-48540598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E82A5AE-E778-5547-D024-89E5A8BDC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5BDA1B-987F-A367-01EA-65C9E7BD9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266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8DE6E-69C8-84F7-0B71-061AE1B4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7353CC-269F-0297-60C3-6AB646D52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58C25F-B568-8B72-28E6-A00899A80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DD809D9-2D21-2E1A-FE91-3637864CB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61D9FF-DD50-5070-1F9A-27CCFF89E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F481FF-23E2-61FE-7549-5CBFC43E6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76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0932A5-9DBD-21B3-021F-A88E422E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6E9CFC-ADE9-71AA-6999-7D2DDDF606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14009B-D385-B478-2888-0536B2C2C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DCF03E6-0BBB-6E3C-D395-956218EB3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3BAE79-0142-E898-4287-AD696633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D3E8E9-1229-D6F4-D829-368DE642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53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2B0C34-B698-2BE5-8465-F8E61283B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81DF55-8CB8-1A59-FF6C-A0C6F711F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7D2B07-960E-60FB-70E7-2E83807E13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1A904-638C-4908-97FA-20292B1DF833}" type="datetimeFigureOut">
              <a:rPr lang="fr-FR" smtClean="0"/>
              <a:t>01/05/2026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24925F-2123-7A24-8CFC-73ACA0409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4F1AC4-9C64-69C3-AA51-407EB4B10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52918-C7BF-4A59-A6C3-5AD4433F7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739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55CA3D3-690E-5FBA-9C30-212D55448C4B}"/>
              </a:ext>
            </a:extLst>
          </p:cNvPr>
          <p:cNvSpPr txBox="1"/>
          <p:nvPr/>
        </p:nvSpPr>
        <p:spPr>
          <a:xfrm>
            <a:off x="2207172" y="494929"/>
            <a:ext cx="7388772" cy="18712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Première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année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ar-D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Tronc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commun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Sciences de la Nature et de la Vie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AFECC18-78D0-23FF-8C2D-EB314BE511F8}"/>
              </a:ext>
            </a:extLst>
          </p:cNvPr>
          <p:cNvSpPr txBox="1"/>
          <p:nvPr/>
        </p:nvSpPr>
        <p:spPr>
          <a:xfrm>
            <a:off x="625365" y="3475710"/>
            <a:ext cx="10941269" cy="20321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Objectifs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de la 1ère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année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Construire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des bases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scientifiques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solides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fr-FR" sz="2800" b="1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Développer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l’esprit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analytique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fr-FR" sz="2800" b="1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Préparer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l’orientation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vers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une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spécialité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en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deuxieme</a:t>
            </a:r>
            <a:r>
              <a:rPr lang="en-US" sz="2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année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fr-FR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9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C2DEAE-4A29-825A-4D37-B15CA771016B}"/>
              </a:ext>
            </a:extLst>
          </p:cNvPr>
          <p:cNvSpPr txBox="1"/>
          <p:nvPr/>
        </p:nvSpPr>
        <p:spPr>
          <a:xfrm>
            <a:off x="1534510" y="312475"/>
            <a:ext cx="9122979" cy="140108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Passage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en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deuxiéme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année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Après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réussite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de la 1ère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année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l’étudiant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choisit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une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filière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selon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moyenne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obtenue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,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capacité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d’accueil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et le choix personnel</a:t>
            </a:r>
            <a:r>
              <a:rPr lang="en-US" sz="24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fr-FR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67C17E3-CACA-60AD-8EAE-01196FE30E58}"/>
              </a:ext>
            </a:extLst>
          </p:cNvPr>
          <p:cNvCxnSpPr>
            <a:cxnSpLocks/>
          </p:cNvCxnSpPr>
          <p:nvPr/>
        </p:nvCxnSpPr>
        <p:spPr>
          <a:xfrm>
            <a:off x="1996966" y="1713564"/>
            <a:ext cx="0" cy="13029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506CF12-CEF2-E3C9-7DAE-74B7D2DCC35B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3210909" y="1713564"/>
            <a:ext cx="0" cy="251197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DC0BC9F-80D8-8CDB-A482-95B89B1FCE8B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4947746" y="1713564"/>
            <a:ext cx="0" cy="307389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2AF7891-7AF2-2C66-151D-0DB0DEA9245D}"/>
              </a:ext>
            </a:extLst>
          </p:cNvPr>
          <p:cNvCxnSpPr>
            <a:cxnSpLocks/>
          </p:cNvCxnSpPr>
          <p:nvPr/>
        </p:nvCxnSpPr>
        <p:spPr>
          <a:xfrm>
            <a:off x="6876394" y="1713564"/>
            <a:ext cx="0" cy="38253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A826E1DA-7C6F-A803-DF85-3548760F06BF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8450316" y="1713564"/>
            <a:ext cx="0" cy="24916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39F03ED-152F-DF3C-1D7A-AF0A7AE6D0DF}"/>
              </a:ext>
            </a:extLst>
          </p:cNvPr>
          <p:cNvCxnSpPr>
            <a:cxnSpLocks/>
          </p:cNvCxnSpPr>
          <p:nvPr/>
        </p:nvCxnSpPr>
        <p:spPr>
          <a:xfrm>
            <a:off x="9958552" y="1713564"/>
            <a:ext cx="0" cy="13029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B7C5C5D8-4427-145E-E287-B32E5517ADDD}"/>
              </a:ext>
            </a:extLst>
          </p:cNvPr>
          <p:cNvSpPr txBox="1"/>
          <p:nvPr/>
        </p:nvSpPr>
        <p:spPr>
          <a:xfrm>
            <a:off x="813243" y="3016468"/>
            <a:ext cx="2427885" cy="916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Sciences </a:t>
            </a:r>
          </a:p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2400" b="1" dirty="0" err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Agronomiques</a:t>
            </a:r>
            <a:endParaRPr lang="fr-FR" sz="24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788D9E9-4296-90C8-17AA-94CCDE1585E2}"/>
              </a:ext>
            </a:extLst>
          </p:cNvPr>
          <p:cNvSpPr txBox="1"/>
          <p:nvPr/>
        </p:nvSpPr>
        <p:spPr>
          <a:xfrm>
            <a:off x="1996966" y="4225537"/>
            <a:ext cx="2427885" cy="916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Sciences </a:t>
            </a:r>
          </a:p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2400" b="1" dirty="0" err="1">
                <a:ea typeface="MS Mincho" panose="02020609040205080304" pitchFamily="49" charset="-128"/>
                <a:cs typeface="Arial" panose="020B0604020202020204" pitchFamily="34" charset="0"/>
              </a:rPr>
              <a:t>Biologiques</a:t>
            </a:r>
            <a:endParaRPr lang="fr-FR" sz="24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7412479-8914-E18F-5C50-E87E9A915C64}"/>
              </a:ext>
            </a:extLst>
          </p:cNvPr>
          <p:cNvSpPr txBox="1"/>
          <p:nvPr/>
        </p:nvSpPr>
        <p:spPr>
          <a:xfrm>
            <a:off x="3733803" y="4787461"/>
            <a:ext cx="2427885" cy="916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Sciences </a:t>
            </a:r>
          </a:p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2400" b="1" dirty="0" err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Alimantaires</a:t>
            </a:r>
            <a:endParaRPr lang="fr-FR" sz="24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4F3A5AA-4A3D-D1D7-D0AC-A261D333286E}"/>
              </a:ext>
            </a:extLst>
          </p:cNvPr>
          <p:cNvSpPr txBox="1"/>
          <p:nvPr/>
        </p:nvSpPr>
        <p:spPr>
          <a:xfrm>
            <a:off x="5662451" y="5487990"/>
            <a:ext cx="2427885" cy="914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Ecologie</a:t>
            </a:r>
            <a:r>
              <a:rPr lang="en-US" sz="2400" b="1" dirty="0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et </a:t>
            </a:r>
            <a:r>
              <a:rPr lang="en-US" sz="2400" b="1" dirty="0" err="1"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envirenement</a:t>
            </a:r>
            <a:endParaRPr lang="en-US" sz="24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ECABFEB-8F38-6FF4-9B65-61F9BE1D5A8A}"/>
              </a:ext>
            </a:extLst>
          </p:cNvPr>
          <p:cNvSpPr txBox="1"/>
          <p:nvPr/>
        </p:nvSpPr>
        <p:spPr>
          <a:xfrm>
            <a:off x="7236373" y="4205167"/>
            <a:ext cx="2427885" cy="489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Biotechnologie</a:t>
            </a:r>
            <a:endParaRPr lang="en-US" sz="24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50EAFC8-569A-85E5-27A2-2282B333911E}"/>
              </a:ext>
            </a:extLst>
          </p:cNvPr>
          <p:cNvSpPr txBox="1"/>
          <p:nvPr/>
        </p:nvSpPr>
        <p:spPr>
          <a:xfrm>
            <a:off x="8744609" y="3016468"/>
            <a:ext cx="3100549" cy="914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tabLst>
                <a:tab pos="228600" algn="l"/>
              </a:tabLs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Hydrobiologie</a:t>
            </a:r>
            <a:r>
              <a:rPr lang="en-US" sz="24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 marine </a:t>
            </a:r>
            <a:r>
              <a:rPr lang="en-US" sz="2400" b="1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Continetale</a:t>
            </a:r>
            <a:endParaRPr lang="en-US" sz="24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C8A2303-7F41-3603-6AB9-C87D14FA3F85}"/>
              </a:ext>
            </a:extLst>
          </p:cNvPr>
          <p:cNvSpPr txBox="1"/>
          <p:nvPr/>
        </p:nvSpPr>
        <p:spPr>
          <a:xfrm>
            <a:off x="1534510" y="312475"/>
            <a:ext cx="9122979" cy="140108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Passage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en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troisiéme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année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L3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Après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réussite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de la 2ème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année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l’étudiant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choisit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une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spécialité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selon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filiére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dans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laquelle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il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etudie</a:t>
            </a:r>
            <a:r>
              <a:rPr lang="en-US" sz="24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fr-FR" sz="24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8BF207-6BCE-7BA4-28D2-2994B26BC402}"/>
              </a:ext>
            </a:extLst>
          </p:cNvPr>
          <p:cNvSpPr txBox="1"/>
          <p:nvPr/>
        </p:nvSpPr>
        <p:spPr>
          <a:xfrm>
            <a:off x="3079532" y="2072958"/>
            <a:ext cx="5791199" cy="5587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Filière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Biotechnologie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BA1249D-511E-AE1E-BFAD-030F73A3523C}"/>
              </a:ext>
            </a:extLst>
          </p:cNvPr>
          <p:cNvCxnSpPr>
            <a:cxnSpLocks/>
          </p:cNvCxnSpPr>
          <p:nvPr/>
        </p:nvCxnSpPr>
        <p:spPr>
          <a:xfrm flipH="1">
            <a:off x="2333312" y="2617076"/>
            <a:ext cx="2396357" cy="149247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4C46755-2872-1178-3C03-BB35129C30CB}"/>
              </a:ext>
            </a:extLst>
          </p:cNvPr>
          <p:cNvCxnSpPr>
            <a:cxnSpLocks/>
          </p:cNvCxnSpPr>
          <p:nvPr/>
        </p:nvCxnSpPr>
        <p:spPr>
          <a:xfrm>
            <a:off x="7294177" y="2600171"/>
            <a:ext cx="2333297" cy="15093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D6576E0-EBAB-A0BC-CFDC-F9B0A769F3A8}"/>
              </a:ext>
            </a:extLst>
          </p:cNvPr>
          <p:cNvCxnSpPr>
            <a:cxnSpLocks/>
          </p:cNvCxnSpPr>
          <p:nvPr/>
        </p:nvCxnSpPr>
        <p:spPr>
          <a:xfrm>
            <a:off x="5975131" y="2600171"/>
            <a:ext cx="0" cy="15093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C3FF2652-6791-6173-A15B-6C06BFB3D410}"/>
              </a:ext>
            </a:extLst>
          </p:cNvPr>
          <p:cNvSpPr txBox="1"/>
          <p:nvPr/>
        </p:nvSpPr>
        <p:spPr>
          <a:xfrm>
            <a:off x="1156139" y="4287355"/>
            <a:ext cx="2396357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Biotechnologie et santé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236FF5-B0DB-0518-CDE8-04E1FD84E833}"/>
              </a:ext>
            </a:extLst>
          </p:cNvPr>
          <p:cNvSpPr txBox="1"/>
          <p:nvPr/>
        </p:nvSpPr>
        <p:spPr>
          <a:xfrm>
            <a:off x="4776952" y="4287355"/>
            <a:ext cx="2396357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Biotechnologie microbienne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7F7CA99-302E-0E29-7C6A-06C38D90C490}"/>
              </a:ext>
            </a:extLst>
          </p:cNvPr>
          <p:cNvSpPr txBox="1"/>
          <p:nvPr/>
        </p:nvSpPr>
        <p:spPr>
          <a:xfrm>
            <a:off x="8177048" y="4276845"/>
            <a:ext cx="3794235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Biotechnologie végétale et </a:t>
            </a:r>
            <a:r>
              <a:rPr lang="fr-FR" sz="2400" b="1" dirty="0" err="1"/>
              <a:t>amérioration</a:t>
            </a:r>
            <a:r>
              <a:rPr lang="fr-FR" sz="2400" b="1" dirty="0"/>
              <a:t> des plantes</a:t>
            </a:r>
          </a:p>
        </p:txBody>
      </p:sp>
    </p:spTree>
    <p:extLst>
      <p:ext uri="{BB962C8B-B14F-4D97-AF65-F5344CB8AC3E}">
        <p14:creationId xmlns:p14="http://schemas.microsoft.com/office/powerpoint/2010/main" val="311245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6BBA-9965-C23B-CE7E-DDCB3F51A946}"/>
              </a:ext>
            </a:extLst>
          </p:cNvPr>
          <p:cNvSpPr txBox="1"/>
          <p:nvPr/>
        </p:nvSpPr>
        <p:spPr>
          <a:xfrm>
            <a:off x="2028498" y="559468"/>
            <a:ext cx="6737130" cy="5587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Filière Sciences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Agronomiques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44A807F-A7E9-DD4F-6391-416D59F58496}"/>
              </a:ext>
            </a:extLst>
          </p:cNvPr>
          <p:cNvCxnSpPr>
            <a:cxnSpLocks/>
          </p:cNvCxnSpPr>
          <p:nvPr/>
        </p:nvCxnSpPr>
        <p:spPr>
          <a:xfrm>
            <a:off x="2596075" y="1107701"/>
            <a:ext cx="0" cy="12886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27775AF-1063-54B9-95F8-FD4132BC0FDC}"/>
              </a:ext>
            </a:extLst>
          </p:cNvPr>
          <p:cNvCxnSpPr>
            <a:cxnSpLocks/>
          </p:cNvCxnSpPr>
          <p:nvPr/>
        </p:nvCxnSpPr>
        <p:spPr>
          <a:xfrm>
            <a:off x="3846784" y="1118211"/>
            <a:ext cx="0" cy="244479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343877-6413-F3B1-B688-6943B2E0DEEF}"/>
              </a:ext>
            </a:extLst>
          </p:cNvPr>
          <p:cNvCxnSpPr>
            <a:cxnSpLocks/>
          </p:cNvCxnSpPr>
          <p:nvPr/>
        </p:nvCxnSpPr>
        <p:spPr>
          <a:xfrm>
            <a:off x="8287397" y="1107701"/>
            <a:ext cx="0" cy="12045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556A228-3158-9F22-5646-1C993A16D817}"/>
              </a:ext>
            </a:extLst>
          </p:cNvPr>
          <p:cNvCxnSpPr>
            <a:cxnSpLocks/>
          </p:cNvCxnSpPr>
          <p:nvPr/>
        </p:nvCxnSpPr>
        <p:spPr>
          <a:xfrm>
            <a:off x="6952591" y="1118211"/>
            <a:ext cx="0" cy="244479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9B0DE70-EBC0-98A2-A402-CA0E5A39A42A}"/>
              </a:ext>
            </a:extLst>
          </p:cNvPr>
          <p:cNvCxnSpPr>
            <a:cxnSpLocks/>
          </p:cNvCxnSpPr>
          <p:nvPr/>
        </p:nvCxnSpPr>
        <p:spPr>
          <a:xfrm>
            <a:off x="5397063" y="1118211"/>
            <a:ext cx="0" cy="420002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0CC1E12-D482-75E6-64F2-A86000B9035B}"/>
              </a:ext>
            </a:extLst>
          </p:cNvPr>
          <p:cNvSpPr txBox="1"/>
          <p:nvPr/>
        </p:nvSpPr>
        <p:spPr>
          <a:xfrm>
            <a:off x="4435367" y="5318234"/>
            <a:ext cx="1923392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Protection végétale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D523B5-F47D-E0C1-A00C-644FC9F04BFB}"/>
              </a:ext>
            </a:extLst>
          </p:cNvPr>
          <p:cNvSpPr txBox="1"/>
          <p:nvPr/>
        </p:nvSpPr>
        <p:spPr>
          <a:xfrm>
            <a:off x="2879840" y="3563007"/>
            <a:ext cx="1923392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Production</a:t>
            </a:r>
          </a:p>
          <a:p>
            <a:pPr algn="ctr"/>
            <a:r>
              <a:rPr lang="fr-FR" sz="2400" b="1" dirty="0"/>
              <a:t>animale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54B4A8-6BE3-F3D0-D71A-CD015C3E143C}"/>
              </a:ext>
            </a:extLst>
          </p:cNvPr>
          <p:cNvSpPr txBox="1"/>
          <p:nvPr/>
        </p:nvSpPr>
        <p:spPr>
          <a:xfrm>
            <a:off x="6096000" y="3563007"/>
            <a:ext cx="1923392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Production</a:t>
            </a:r>
          </a:p>
          <a:p>
            <a:pPr algn="ctr"/>
            <a:r>
              <a:rPr lang="fr-FR" sz="2400" b="1" dirty="0"/>
              <a:t>végétale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8D7A73-B63D-15AB-6D08-50D9735150BD}"/>
              </a:ext>
            </a:extLst>
          </p:cNvPr>
          <p:cNvSpPr txBox="1"/>
          <p:nvPr/>
        </p:nvSpPr>
        <p:spPr>
          <a:xfrm>
            <a:off x="1550283" y="2396359"/>
            <a:ext cx="1923392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Sol et eau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3D7582F-44F0-6C72-E684-555A2AC169DE}"/>
              </a:ext>
            </a:extLst>
          </p:cNvPr>
          <p:cNvSpPr txBox="1"/>
          <p:nvPr/>
        </p:nvSpPr>
        <p:spPr>
          <a:xfrm>
            <a:off x="7546423" y="2312276"/>
            <a:ext cx="1923392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Foresterie</a:t>
            </a:r>
          </a:p>
        </p:txBody>
      </p:sp>
    </p:spTree>
    <p:extLst>
      <p:ext uri="{BB962C8B-B14F-4D97-AF65-F5344CB8AC3E}">
        <p14:creationId xmlns:p14="http://schemas.microsoft.com/office/powerpoint/2010/main" val="2495132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6BBA-9965-C23B-CE7E-DDCB3F51A946}"/>
              </a:ext>
            </a:extLst>
          </p:cNvPr>
          <p:cNvSpPr txBox="1"/>
          <p:nvPr/>
        </p:nvSpPr>
        <p:spPr>
          <a:xfrm>
            <a:off x="1397876" y="559468"/>
            <a:ext cx="8555419" cy="5587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Filière Sciences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Biologiques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44A807F-A7E9-DD4F-6391-416D59F58496}"/>
              </a:ext>
            </a:extLst>
          </p:cNvPr>
          <p:cNvCxnSpPr>
            <a:cxnSpLocks/>
          </p:cNvCxnSpPr>
          <p:nvPr/>
        </p:nvCxnSpPr>
        <p:spPr>
          <a:xfrm>
            <a:off x="1813062" y="1107701"/>
            <a:ext cx="0" cy="88926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27775AF-1063-54B9-95F8-FD4132BC0FDC}"/>
              </a:ext>
            </a:extLst>
          </p:cNvPr>
          <p:cNvCxnSpPr>
            <a:cxnSpLocks/>
          </p:cNvCxnSpPr>
          <p:nvPr/>
        </p:nvCxnSpPr>
        <p:spPr>
          <a:xfrm>
            <a:off x="5675585" y="1118211"/>
            <a:ext cx="0" cy="43997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343877-6413-F3B1-B688-6943B2E0DEEF}"/>
              </a:ext>
            </a:extLst>
          </p:cNvPr>
          <p:cNvCxnSpPr>
            <a:cxnSpLocks/>
          </p:cNvCxnSpPr>
          <p:nvPr/>
        </p:nvCxnSpPr>
        <p:spPr>
          <a:xfrm>
            <a:off x="4093778" y="1118211"/>
            <a:ext cx="0" cy="31489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E5011106-5035-8E78-4A93-0EFE228EF402}"/>
              </a:ext>
            </a:extLst>
          </p:cNvPr>
          <p:cNvCxnSpPr>
            <a:cxnSpLocks/>
          </p:cNvCxnSpPr>
          <p:nvPr/>
        </p:nvCxnSpPr>
        <p:spPr>
          <a:xfrm>
            <a:off x="2950778" y="1107701"/>
            <a:ext cx="0" cy="228188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D2ED5A0-C700-4A55-E3FC-567521578A1C}"/>
              </a:ext>
            </a:extLst>
          </p:cNvPr>
          <p:cNvCxnSpPr>
            <a:cxnSpLocks/>
          </p:cNvCxnSpPr>
          <p:nvPr/>
        </p:nvCxnSpPr>
        <p:spPr>
          <a:xfrm>
            <a:off x="9417297" y="1107701"/>
            <a:ext cx="0" cy="125918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7A5EE11-6E36-3B88-7BFA-8E6AC1569CC6}"/>
              </a:ext>
            </a:extLst>
          </p:cNvPr>
          <p:cNvCxnSpPr>
            <a:cxnSpLocks/>
          </p:cNvCxnSpPr>
          <p:nvPr/>
        </p:nvCxnSpPr>
        <p:spPr>
          <a:xfrm>
            <a:off x="7062951" y="1086681"/>
            <a:ext cx="0" cy="318051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251A2F4-A884-7BB9-C22C-6D12B7938CBF}"/>
              </a:ext>
            </a:extLst>
          </p:cNvPr>
          <p:cNvCxnSpPr>
            <a:cxnSpLocks/>
          </p:cNvCxnSpPr>
          <p:nvPr/>
        </p:nvCxnSpPr>
        <p:spPr>
          <a:xfrm>
            <a:off x="8316309" y="1118211"/>
            <a:ext cx="0" cy="219986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8CE3EF69-3EED-C4C4-809D-574C0A766EA2}"/>
              </a:ext>
            </a:extLst>
          </p:cNvPr>
          <p:cNvSpPr txBox="1"/>
          <p:nvPr/>
        </p:nvSpPr>
        <p:spPr>
          <a:xfrm>
            <a:off x="631936" y="2027631"/>
            <a:ext cx="1923392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Biologie moléculaire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0CD217-3020-4537-629D-29BF4C4F5322}"/>
              </a:ext>
            </a:extLst>
          </p:cNvPr>
          <p:cNvSpPr txBox="1"/>
          <p:nvPr/>
        </p:nvSpPr>
        <p:spPr>
          <a:xfrm>
            <a:off x="4713889" y="5587944"/>
            <a:ext cx="1923392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Génétique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67CE919-84CB-D67C-0383-30A0C7389458}"/>
              </a:ext>
            </a:extLst>
          </p:cNvPr>
          <p:cNvSpPr txBox="1"/>
          <p:nvPr/>
        </p:nvSpPr>
        <p:spPr>
          <a:xfrm>
            <a:off x="1952297" y="3421118"/>
            <a:ext cx="1923392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Biochimie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D5B21CB-F2B5-51E7-5EAB-C6E8213BB4DC}"/>
              </a:ext>
            </a:extLst>
          </p:cNvPr>
          <p:cNvSpPr txBox="1"/>
          <p:nvPr/>
        </p:nvSpPr>
        <p:spPr>
          <a:xfrm>
            <a:off x="7538573" y="3318071"/>
            <a:ext cx="1923392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Parasitologie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62CE787-A90E-C067-4386-860E55166C42}"/>
              </a:ext>
            </a:extLst>
          </p:cNvPr>
          <p:cNvSpPr txBox="1"/>
          <p:nvPr/>
        </p:nvSpPr>
        <p:spPr>
          <a:xfrm>
            <a:off x="8450317" y="2366885"/>
            <a:ext cx="2112577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Microbiologie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9FDA1A0-4026-2261-47F1-8F376A0E3433}"/>
              </a:ext>
            </a:extLst>
          </p:cNvPr>
          <p:cNvSpPr txBox="1"/>
          <p:nvPr/>
        </p:nvSpPr>
        <p:spPr>
          <a:xfrm>
            <a:off x="3132082" y="4331619"/>
            <a:ext cx="1923392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Biologie animale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D848107-6B45-1151-1108-F02D706BF14F}"/>
              </a:ext>
            </a:extLst>
          </p:cNvPr>
          <p:cNvSpPr txBox="1"/>
          <p:nvPr/>
        </p:nvSpPr>
        <p:spPr>
          <a:xfrm>
            <a:off x="6101255" y="4306442"/>
            <a:ext cx="1923392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Biologie végétale</a:t>
            </a:r>
          </a:p>
        </p:txBody>
      </p:sp>
    </p:spTree>
    <p:extLst>
      <p:ext uri="{BB962C8B-B14F-4D97-AF65-F5344CB8AC3E}">
        <p14:creationId xmlns:p14="http://schemas.microsoft.com/office/powerpoint/2010/main" val="2979869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6BBA-9965-C23B-CE7E-DDCB3F51A946}"/>
              </a:ext>
            </a:extLst>
          </p:cNvPr>
          <p:cNvSpPr txBox="1"/>
          <p:nvPr/>
        </p:nvSpPr>
        <p:spPr>
          <a:xfrm>
            <a:off x="2974428" y="559468"/>
            <a:ext cx="5791199" cy="5587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Filière Sciences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Alimantaires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44A807F-A7E9-DD4F-6391-416D59F58496}"/>
              </a:ext>
            </a:extLst>
          </p:cNvPr>
          <p:cNvCxnSpPr>
            <a:cxnSpLocks/>
          </p:cNvCxnSpPr>
          <p:nvPr/>
        </p:nvCxnSpPr>
        <p:spPr>
          <a:xfrm>
            <a:off x="3678644" y="1103586"/>
            <a:ext cx="0" cy="136634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27775AF-1063-54B9-95F8-FD4132BC0FDC}"/>
              </a:ext>
            </a:extLst>
          </p:cNvPr>
          <p:cNvCxnSpPr>
            <a:cxnSpLocks/>
          </p:cNvCxnSpPr>
          <p:nvPr/>
        </p:nvCxnSpPr>
        <p:spPr>
          <a:xfrm>
            <a:off x="8303162" y="1086681"/>
            <a:ext cx="0" cy="13832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343877-6413-F3B1-B688-6943B2E0DEEF}"/>
              </a:ext>
            </a:extLst>
          </p:cNvPr>
          <p:cNvCxnSpPr>
            <a:cxnSpLocks/>
          </p:cNvCxnSpPr>
          <p:nvPr/>
        </p:nvCxnSpPr>
        <p:spPr>
          <a:xfrm>
            <a:off x="6017167" y="1110196"/>
            <a:ext cx="5263" cy="34933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BF2A99FF-E755-5398-B51C-6B4476F58F9C}"/>
              </a:ext>
            </a:extLst>
          </p:cNvPr>
          <p:cNvSpPr txBox="1"/>
          <p:nvPr/>
        </p:nvSpPr>
        <p:spPr>
          <a:xfrm>
            <a:off x="2049537" y="2451874"/>
            <a:ext cx="3489433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Alimentation, Nutrition et pathologie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76C648-1924-D8AA-4485-5BDC0863D6EE}"/>
              </a:ext>
            </a:extLst>
          </p:cNvPr>
          <p:cNvSpPr txBox="1"/>
          <p:nvPr/>
        </p:nvSpPr>
        <p:spPr>
          <a:xfrm>
            <a:off x="3951894" y="4627052"/>
            <a:ext cx="4162096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Technologie </a:t>
            </a:r>
            <a:r>
              <a:rPr lang="fr-FR" sz="2400" b="1" dirty="0" err="1"/>
              <a:t>Agroalimentation</a:t>
            </a:r>
            <a:r>
              <a:rPr lang="fr-FR" sz="2400" b="1" dirty="0"/>
              <a:t> et Contrôle de qualité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61E519-5323-01D5-DE34-D5CE50E8B5DB}"/>
              </a:ext>
            </a:extLst>
          </p:cNvPr>
          <p:cNvSpPr txBox="1"/>
          <p:nvPr/>
        </p:nvSpPr>
        <p:spPr>
          <a:xfrm>
            <a:off x="6453351" y="2488663"/>
            <a:ext cx="4162096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Technologie des Céréales </a:t>
            </a:r>
          </a:p>
          <a:p>
            <a:pPr algn="ctr"/>
            <a:r>
              <a:rPr lang="fr-FR" sz="2400" b="1" dirty="0"/>
              <a:t>et dérivés</a:t>
            </a:r>
          </a:p>
        </p:txBody>
      </p:sp>
    </p:spTree>
    <p:extLst>
      <p:ext uri="{BB962C8B-B14F-4D97-AF65-F5344CB8AC3E}">
        <p14:creationId xmlns:p14="http://schemas.microsoft.com/office/powerpoint/2010/main" val="188233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6BBA-9965-C23B-CE7E-DDCB3F51A946}"/>
              </a:ext>
            </a:extLst>
          </p:cNvPr>
          <p:cNvSpPr txBox="1"/>
          <p:nvPr/>
        </p:nvSpPr>
        <p:spPr>
          <a:xfrm>
            <a:off x="2974427" y="557480"/>
            <a:ext cx="5791199" cy="5587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Filière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Ecologie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et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Envirenement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343877-6413-F3B1-B688-6943B2E0DEEF}"/>
              </a:ext>
            </a:extLst>
          </p:cNvPr>
          <p:cNvCxnSpPr>
            <a:cxnSpLocks/>
          </p:cNvCxnSpPr>
          <p:nvPr/>
        </p:nvCxnSpPr>
        <p:spPr>
          <a:xfrm>
            <a:off x="5870027" y="1086681"/>
            <a:ext cx="0" cy="15093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86F08DF-F512-2A6F-DFFF-FCD7605A964A}"/>
              </a:ext>
            </a:extLst>
          </p:cNvPr>
          <p:cNvSpPr txBox="1"/>
          <p:nvPr/>
        </p:nvSpPr>
        <p:spPr>
          <a:xfrm>
            <a:off x="3200400" y="2683822"/>
            <a:ext cx="5791199" cy="5587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Ecologie</a:t>
            </a:r>
            <a:r>
              <a:rPr lang="en-US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et </a:t>
            </a:r>
            <a:r>
              <a:rPr lang="en-US" sz="28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Envirenement</a:t>
            </a:r>
            <a:r>
              <a:rPr lang="en-US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fr-FR" sz="2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892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6BBA-9965-C23B-CE7E-DDCB3F51A946}"/>
              </a:ext>
            </a:extLst>
          </p:cNvPr>
          <p:cNvSpPr txBox="1"/>
          <p:nvPr/>
        </p:nvSpPr>
        <p:spPr>
          <a:xfrm>
            <a:off x="2974427" y="547417"/>
            <a:ext cx="5791199" cy="105426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Filière </a:t>
            </a:r>
            <a:r>
              <a:rPr lang="en-US" sz="2800" b="1" kern="0" dirty="0" err="1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Hydrobiologie</a:t>
            </a:r>
            <a:r>
              <a:rPr lang="en-US" sz="2800" b="1" kern="0" dirty="0">
                <a:solidFill>
                  <a:srgbClr val="365F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marine et Continentale </a:t>
            </a:r>
            <a:endParaRPr lang="fr-FR" sz="2800" b="1" kern="0" dirty="0">
              <a:solidFill>
                <a:srgbClr val="365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343877-6413-F3B1-B688-6943B2E0DEEF}"/>
              </a:ext>
            </a:extLst>
          </p:cNvPr>
          <p:cNvCxnSpPr>
            <a:cxnSpLocks/>
          </p:cNvCxnSpPr>
          <p:nvPr/>
        </p:nvCxnSpPr>
        <p:spPr>
          <a:xfrm>
            <a:off x="5870027" y="1601680"/>
            <a:ext cx="0" cy="15093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D9C0961-5E5F-AC7C-3A1B-E48E21AD2764}"/>
              </a:ext>
            </a:extLst>
          </p:cNvPr>
          <p:cNvSpPr txBox="1"/>
          <p:nvPr/>
        </p:nvSpPr>
        <p:spPr>
          <a:xfrm>
            <a:off x="2974427" y="3111055"/>
            <a:ext cx="5791199" cy="126188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sz="28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Hydrobiologie</a:t>
            </a:r>
            <a:r>
              <a:rPr lang="en-US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marine </a:t>
            </a:r>
          </a:p>
          <a:p>
            <a:pPr algn="ctr">
              <a:spcBef>
                <a:spcPts val="2400"/>
              </a:spcBef>
            </a:pPr>
            <a:r>
              <a:rPr lang="en-US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et Continentale </a:t>
            </a:r>
            <a:endParaRPr lang="fr-FR" sz="2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04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81</TotalTime>
  <Words>183</Words>
  <Application>Microsoft Office PowerPoint</Application>
  <PresentationFormat>Grand écran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Symbol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Bsi</dc:creator>
  <cp:lastModifiedBy>Bsi</cp:lastModifiedBy>
  <cp:revision>9</cp:revision>
  <dcterms:created xsi:type="dcterms:W3CDTF">2026-04-30T18:57:30Z</dcterms:created>
  <dcterms:modified xsi:type="dcterms:W3CDTF">2026-05-01T18:48:57Z</dcterms:modified>
</cp:coreProperties>
</file>