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4" r:id="rId2"/>
    <p:sldId id="257" r:id="rId3"/>
    <p:sldId id="258" r:id="rId4"/>
    <p:sldId id="262" r:id="rId5"/>
    <p:sldId id="263" r:id="rId6"/>
    <p:sldId id="265" r:id="rId7"/>
    <p:sldId id="266" r:id="rId8"/>
    <p:sldId id="267" r:id="rId9"/>
    <p:sldId id="269" r:id="rId10"/>
    <p:sldId id="270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71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ma aoues" userId="b2569c64f75bed32" providerId="LiveId" clId="{1D302FA7-9C00-4095-8811-AA1C30661DE4}"/>
    <pc:docChg chg="undo custSel addSld delSld modSld">
      <pc:chgData name="karima aoues" userId="b2569c64f75bed32" providerId="LiveId" clId="{1D302FA7-9C00-4095-8811-AA1C30661DE4}" dt="2026-04-26T14:55:09.261" v="309" actId="14100"/>
      <pc:docMkLst>
        <pc:docMk/>
      </pc:docMkLst>
      <pc:sldChg chg="modSp mod">
        <pc:chgData name="karima aoues" userId="b2569c64f75bed32" providerId="LiveId" clId="{1D302FA7-9C00-4095-8811-AA1C30661DE4}" dt="2026-04-26T14:55:09.261" v="309" actId="14100"/>
        <pc:sldMkLst>
          <pc:docMk/>
          <pc:sldMk cId="3400918790" sldId="265"/>
        </pc:sldMkLst>
        <pc:spChg chg="mod">
          <ac:chgData name="karima aoues" userId="b2569c64f75bed32" providerId="LiveId" clId="{1D302FA7-9C00-4095-8811-AA1C30661DE4}" dt="2026-04-26T14:54:58.472" v="306" actId="14100"/>
          <ac:spMkLst>
            <pc:docMk/>
            <pc:sldMk cId="3400918790" sldId="265"/>
            <ac:spMk id="11" creationId="{6133288F-999F-8982-E479-50D2E0150C47}"/>
          </ac:spMkLst>
        </pc:spChg>
        <pc:picChg chg="mod">
          <ac:chgData name="karima aoues" userId="b2569c64f75bed32" providerId="LiveId" clId="{1D302FA7-9C00-4095-8811-AA1C30661DE4}" dt="2026-04-26T14:55:09.261" v="309" actId="14100"/>
          <ac:picMkLst>
            <pc:docMk/>
            <pc:sldMk cId="3400918790" sldId="265"/>
            <ac:picMk id="19" creationId="{671EE2B8-4C0B-77A8-E2FF-30B4BCCE4945}"/>
          </ac:picMkLst>
        </pc:picChg>
      </pc:sldChg>
      <pc:sldChg chg="modSp mod">
        <pc:chgData name="karima aoues" userId="b2569c64f75bed32" providerId="LiveId" clId="{1D302FA7-9C00-4095-8811-AA1C30661DE4}" dt="2026-04-25T23:22:42.954" v="194" actId="20577"/>
        <pc:sldMkLst>
          <pc:docMk/>
          <pc:sldMk cId="4063331724" sldId="266"/>
        </pc:sldMkLst>
        <pc:spChg chg="mod">
          <ac:chgData name="karima aoues" userId="b2569c64f75bed32" providerId="LiveId" clId="{1D302FA7-9C00-4095-8811-AA1C30661DE4}" dt="2026-04-25T23:22:42.954" v="194" actId="20577"/>
          <ac:spMkLst>
            <pc:docMk/>
            <pc:sldMk cId="4063331724" sldId="266"/>
            <ac:spMk id="10" creationId="{45620038-7F50-B0CF-0509-545F7EA6A78A}"/>
          </ac:spMkLst>
        </pc:spChg>
      </pc:sldChg>
      <pc:sldChg chg="del">
        <pc:chgData name="karima aoues" userId="b2569c64f75bed32" providerId="LiveId" clId="{1D302FA7-9C00-4095-8811-AA1C30661DE4}" dt="2026-04-25T22:54:50.885" v="0" actId="47"/>
        <pc:sldMkLst>
          <pc:docMk/>
          <pc:sldMk cId="2914150397" sldId="268"/>
        </pc:sldMkLst>
      </pc:sldChg>
      <pc:sldChg chg="addSp modSp mod">
        <pc:chgData name="karima aoues" userId="b2569c64f75bed32" providerId="LiveId" clId="{1D302FA7-9C00-4095-8811-AA1C30661DE4}" dt="2026-04-25T23:14:45.686" v="109" actId="20577"/>
        <pc:sldMkLst>
          <pc:docMk/>
          <pc:sldMk cId="790179413" sldId="269"/>
        </pc:sldMkLst>
        <pc:spChg chg="add mod">
          <ac:chgData name="karima aoues" userId="b2569c64f75bed32" providerId="LiveId" clId="{1D302FA7-9C00-4095-8811-AA1C30661DE4}" dt="2026-04-25T22:59:39.495" v="1"/>
          <ac:spMkLst>
            <pc:docMk/>
            <pc:sldMk cId="790179413" sldId="269"/>
            <ac:spMk id="2" creationId="{96C9065B-2073-1B5B-C7CD-3651645F7CBE}"/>
          </ac:spMkLst>
        </pc:spChg>
        <pc:spChg chg="add mod">
          <ac:chgData name="karima aoues" userId="b2569c64f75bed32" providerId="LiveId" clId="{1D302FA7-9C00-4095-8811-AA1C30661DE4}" dt="2026-04-25T23:13:52.470" v="100" actId="27636"/>
          <ac:spMkLst>
            <pc:docMk/>
            <pc:sldMk cId="790179413" sldId="269"/>
            <ac:spMk id="3" creationId="{05DB3D99-037A-E680-00D3-9AC578E25CEF}"/>
          </ac:spMkLst>
        </pc:spChg>
        <pc:spChg chg="add mod">
          <ac:chgData name="karima aoues" userId="b2569c64f75bed32" providerId="LiveId" clId="{1D302FA7-9C00-4095-8811-AA1C30661DE4}" dt="2026-04-25T23:00:16.233" v="5" actId="27636"/>
          <ac:spMkLst>
            <pc:docMk/>
            <pc:sldMk cId="790179413" sldId="269"/>
            <ac:spMk id="4" creationId="{69997A76-2161-2717-BB74-7AE0BC7A7F7B}"/>
          </ac:spMkLst>
        </pc:spChg>
        <pc:spChg chg="add mod">
          <ac:chgData name="karima aoues" userId="b2569c64f75bed32" providerId="LiveId" clId="{1D302FA7-9C00-4095-8811-AA1C30661DE4}" dt="2026-04-25T23:14:45.686" v="109" actId="20577"/>
          <ac:spMkLst>
            <pc:docMk/>
            <pc:sldMk cId="790179413" sldId="269"/>
            <ac:spMk id="5" creationId="{6B9DF21F-34F9-4B55-0CE8-A686EE367A23}"/>
          </ac:spMkLst>
        </pc:spChg>
        <pc:picChg chg="add mod">
          <ac:chgData name="karima aoues" userId="b2569c64f75bed32" providerId="LiveId" clId="{1D302FA7-9C00-4095-8811-AA1C30661DE4}" dt="2026-04-25T23:03:26.125" v="39" actId="1076"/>
          <ac:picMkLst>
            <pc:docMk/>
            <pc:sldMk cId="790179413" sldId="269"/>
            <ac:picMk id="6" creationId="{0326024C-C3E1-3168-5749-8ED1B2541258}"/>
          </ac:picMkLst>
        </pc:picChg>
      </pc:sldChg>
      <pc:sldChg chg="addSp delSp modSp new mod">
        <pc:chgData name="karima aoues" userId="b2569c64f75bed32" providerId="LiveId" clId="{1D302FA7-9C00-4095-8811-AA1C30661DE4}" dt="2026-04-25T23:22:15.111" v="193" actId="1076"/>
        <pc:sldMkLst>
          <pc:docMk/>
          <pc:sldMk cId="1833100828" sldId="270"/>
        </pc:sldMkLst>
        <pc:spChg chg="del">
          <ac:chgData name="karima aoues" userId="b2569c64f75bed32" providerId="LiveId" clId="{1D302FA7-9C00-4095-8811-AA1C30661DE4}" dt="2026-04-25T23:15:24.422" v="114" actId="478"/>
          <ac:spMkLst>
            <pc:docMk/>
            <pc:sldMk cId="1833100828" sldId="270"/>
            <ac:spMk id="2" creationId="{328C8927-3CDE-234A-DAD9-0330D5D38FFA}"/>
          </ac:spMkLst>
        </pc:spChg>
        <pc:spChg chg="del">
          <ac:chgData name="karima aoues" userId="b2569c64f75bed32" providerId="LiveId" clId="{1D302FA7-9C00-4095-8811-AA1C30661DE4}" dt="2026-04-25T23:15:27.190" v="115" actId="478"/>
          <ac:spMkLst>
            <pc:docMk/>
            <pc:sldMk cId="1833100828" sldId="270"/>
            <ac:spMk id="3" creationId="{B4CDB9F5-0CF6-E001-A271-E6D69C583814}"/>
          </ac:spMkLst>
        </pc:spChg>
        <pc:spChg chg="del">
          <ac:chgData name="karima aoues" userId="b2569c64f75bed32" providerId="LiveId" clId="{1D302FA7-9C00-4095-8811-AA1C30661DE4}" dt="2026-04-25T23:15:30.019" v="116" actId="478"/>
          <ac:spMkLst>
            <pc:docMk/>
            <pc:sldMk cId="1833100828" sldId="270"/>
            <ac:spMk id="4" creationId="{7E6ADA98-9E94-5124-20AE-A94554120EDA}"/>
          </ac:spMkLst>
        </pc:spChg>
        <pc:spChg chg="del">
          <ac:chgData name="karima aoues" userId="b2569c64f75bed32" providerId="LiveId" clId="{1D302FA7-9C00-4095-8811-AA1C30661DE4}" dt="2026-04-25T23:15:33.191" v="117" actId="478"/>
          <ac:spMkLst>
            <pc:docMk/>
            <pc:sldMk cId="1833100828" sldId="270"/>
            <ac:spMk id="5" creationId="{3C5E1A48-6C31-DCFB-E2B8-2AF29324964A}"/>
          </ac:spMkLst>
        </pc:spChg>
        <pc:spChg chg="del">
          <ac:chgData name="karima aoues" userId="b2569c64f75bed32" providerId="LiveId" clId="{1D302FA7-9C00-4095-8811-AA1C30661DE4}" dt="2026-04-25T23:15:36.205" v="118" actId="478"/>
          <ac:spMkLst>
            <pc:docMk/>
            <pc:sldMk cId="1833100828" sldId="270"/>
            <ac:spMk id="6" creationId="{B8607595-C568-9916-8562-4FF0B77B5BDA}"/>
          </ac:spMkLst>
        </pc:spChg>
        <pc:spChg chg="add mod">
          <ac:chgData name="karima aoues" userId="b2569c64f75bed32" providerId="LiveId" clId="{1D302FA7-9C00-4095-8811-AA1C30661DE4}" dt="2026-04-25T23:15:43.579" v="119"/>
          <ac:spMkLst>
            <pc:docMk/>
            <pc:sldMk cId="1833100828" sldId="270"/>
            <ac:spMk id="7" creationId="{163191DE-8567-8D87-EB6B-4468B1D36CFA}"/>
          </ac:spMkLst>
        </pc:spChg>
        <pc:spChg chg="add mod">
          <ac:chgData name="karima aoues" userId="b2569c64f75bed32" providerId="LiveId" clId="{1D302FA7-9C00-4095-8811-AA1C30661DE4}" dt="2026-04-25T23:20:43.903" v="154"/>
          <ac:spMkLst>
            <pc:docMk/>
            <pc:sldMk cId="1833100828" sldId="270"/>
            <ac:spMk id="8" creationId="{DB8E6281-08D1-0D2F-0021-3F23DA2EF56D}"/>
          </ac:spMkLst>
        </pc:spChg>
        <pc:spChg chg="add mod">
          <ac:chgData name="karima aoues" userId="b2569c64f75bed32" providerId="LiveId" clId="{1D302FA7-9C00-4095-8811-AA1C30661DE4}" dt="2026-04-25T23:21:17.077" v="190" actId="20577"/>
          <ac:spMkLst>
            <pc:docMk/>
            <pc:sldMk cId="1833100828" sldId="270"/>
            <ac:spMk id="9" creationId="{E47C4F01-F758-9A23-E5DA-55FB90FB46EE}"/>
          </ac:spMkLst>
        </pc:spChg>
        <pc:spChg chg="add mod">
          <ac:chgData name="karima aoues" userId="b2569c64f75bed32" providerId="LiveId" clId="{1D302FA7-9C00-4095-8811-AA1C30661DE4}" dt="2026-04-25T23:15:43.579" v="119"/>
          <ac:spMkLst>
            <pc:docMk/>
            <pc:sldMk cId="1833100828" sldId="270"/>
            <ac:spMk id="11" creationId="{0D7D5728-F78F-831B-691F-9EB1142CF752}"/>
          </ac:spMkLst>
        </pc:spChg>
        <pc:spChg chg="add mod">
          <ac:chgData name="karima aoues" userId="b2569c64f75bed32" providerId="LiveId" clId="{1D302FA7-9C00-4095-8811-AA1C30661DE4}" dt="2026-04-25T23:15:43.579" v="119"/>
          <ac:spMkLst>
            <pc:docMk/>
            <pc:sldMk cId="1833100828" sldId="270"/>
            <ac:spMk id="12" creationId="{BC8507F7-159F-9042-63D7-F4B7FBF84CF1}"/>
          </ac:spMkLst>
        </pc:spChg>
        <pc:spChg chg="add mod">
          <ac:chgData name="karima aoues" userId="b2569c64f75bed32" providerId="LiveId" clId="{1D302FA7-9C00-4095-8811-AA1C30661DE4}" dt="2026-04-25T23:15:43.579" v="119"/>
          <ac:spMkLst>
            <pc:docMk/>
            <pc:sldMk cId="1833100828" sldId="270"/>
            <ac:spMk id="13" creationId="{A1188DE7-9B34-CCC3-4BB1-5182F86FF661}"/>
          </ac:spMkLst>
        </pc:spChg>
        <pc:spChg chg="add mod">
          <ac:chgData name="karima aoues" userId="b2569c64f75bed32" providerId="LiveId" clId="{1D302FA7-9C00-4095-8811-AA1C30661DE4}" dt="2026-04-25T23:15:43.579" v="119"/>
          <ac:spMkLst>
            <pc:docMk/>
            <pc:sldMk cId="1833100828" sldId="270"/>
            <ac:spMk id="14" creationId="{02423CF8-76DF-5438-1CCA-A78BCB4514CD}"/>
          </ac:spMkLst>
        </pc:spChg>
        <pc:spChg chg="add mod">
          <ac:chgData name="karima aoues" userId="b2569c64f75bed32" providerId="LiveId" clId="{1D302FA7-9C00-4095-8811-AA1C30661DE4}" dt="2026-04-25T23:15:43.579" v="119"/>
          <ac:spMkLst>
            <pc:docMk/>
            <pc:sldMk cId="1833100828" sldId="270"/>
            <ac:spMk id="15" creationId="{40CE4D42-91FA-D229-1D9C-41FD3685D044}"/>
          </ac:spMkLst>
        </pc:spChg>
        <pc:picChg chg="add del mod">
          <ac:chgData name="karima aoues" userId="b2569c64f75bed32" providerId="LiveId" clId="{1D302FA7-9C00-4095-8811-AA1C30661DE4}" dt="2026-04-25T23:21:30.165" v="191" actId="478"/>
          <ac:picMkLst>
            <pc:docMk/>
            <pc:sldMk cId="1833100828" sldId="270"/>
            <ac:picMk id="16" creationId="{73CD23D8-3585-DE4D-1908-DF4B221B7EA9}"/>
          </ac:picMkLst>
        </pc:picChg>
        <pc:picChg chg="add del mod">
          <ac:chgData name="karima aoues" userId="b2569c64f75bed32" providerId="LiveId" clId="{1D302FA7-9C00-4095-8811-AA1C30661DE4}" dt="2026-04-25T23:18:19.169" v="135" actId="478"/>
          <ac:picMkLst>
            <pc:docMk/>
            <pc:sldMk cId="1833100828" sldId="270"/>
            <ac:picMk id="17" creationId="{B8213B85-671A-1565-3FE8-054CE70B6D24}"/>
          </ac:picMkLst>
        </pc:picChg>
        <pc:picChg chg="add mod">
          <ac:chgData name="karima aoues" userId="b2569c64f75bed32" providerId="LiveId" clId="{1D302FA7-9C00-4095-8811-AA1C30661DE4}" dt="2026-04-25T23:22:15.111" v="193" actId="1076"/>
          <ac:picMkLst>
            <pc:docMk/>
            <pc:sldMk cId="1833100828" sldId="270"/>
            <ac:picMk id="19" creationId="{0F4ECEA9-C142-57A2-583A-9D88C98F4FA5}"/>
          </ac:picMkLst>
        </pc:picChg>
      </pc:sldChg>
      <pc:sldChg chg="addSp delSp modSp new mod">
        <pc:chgData name="karima aoues" userId="b2569c64f75bed32" providerId="LiveId" clId="{1D302FA7-9C00-4095-8811-AA1C30661DE4}" dt="2026-04-25T23:29:21.123" v="218" actId="14100"/>
        <pc:sldMkLst>
          <pc:docMk/>
          <pc:sldMk cId="1590369368" sldId="271"/>
        </pc:sldMkLst>
        <pc:spChg chg="del">
          <ac:chgData name="karima aoues" userId="b2569c64f75bed32" providerId="LiveId" clId="{1D302FA7-9C00-4095-8811-AA1C30661DE4}" dt="2026-04-25T23:22:53.955" v="195" actId="478"/>
          <ac:spMkLst>
            <pc:docMk/>
            <pc:sldMk cId="1590369368" sldId="271"/>
            <ac:spMk id="2" creationId="{ED6807FD-8ABC-0F76-19A2-0A454FC06782}"/>
          </ac:spMkLst>
        </pc:spChg>
        <pc:spChg chg="del">
          <ac:chgData name="karima aoues" userId="b2569c64f75bed32" providerId="LiveId" clId="{1D302FA7-9C00-4095-8811-AA1C30661DE4}" dt="2026-04-25T23:22:57.120" v="196" actId="478"/>
          <ac:spMkLst>
            <pc:docMk/>
            <pc:sldMk cId="1590369368" sldId="271"/>
            <ac:spMk id="3" creationId="{7A6D589B-DAD0-AEC9-ACDC-44A12E9FD38A}"/>
          </ac:spMkLst>
        </pc:spChg>
        <pc:spChg chg="del">
          <ac:chgData name="karima aoues" userId="b2569c64f75bed32" providerId="LiveId" clId="{1D302FA7-9C00-4095-8811-AA1C30661DE4}" dt="2026-04-25T23:23:00.030" v="197" actId="478"/>
          <ac:spMkLst>
            <pc:docMk/>
            <pc:sldMk cId="1590369368" sldId="271"/>
            <ac:spMk id="4" creationId="{73A5A858-D4C6-5B45-8DD1-67BB5626A60A}"/>
          </ac:spMkLst>
        </pc:spChg>
        <pc:spChg chg="del">
          <ac:chgData name="karima aoues" userId="b2569c64f75bed32" providerId="LiveId" clId="{1D302FA7-9C00-4095-8811-AA1C30661DE4}" dt="2026-04-25T23:23:03.368" v="198" actId="478"/>
          <ac:spMkLst>
            <pc:docMk/>
            <pc:sldMk cId="1590369368" sldId="271"/>
            <ac:spMk id="5" creationId="{D57EBA3C-CF23-0278-BEBE-5B894D0FD8C3}"/>
          </ac:spMkLst>
        </pc:spChg>
        <pc:spChg chg="del">
          <ac:chgData name="karima aoues" userId="b2569c64f75bed32" providerId="LiveId" clId="{1D302FA7-9C00-4095-8811-AA1C30661DE4}" dt="2026-04-25T23:23:05.937" v="199" actId="478"/>
          <ac:spMkLst>
            <pc:docMk/>
            <pc:sldMk cId="1590369368" sldId="271"/>
            <ac:spMk id="6" creationId="{CABE0F05-72AD-D769-2652-CC32AC4D122A}"/>
          </ac:spMkLst>
        </pc:spChg>
        <pc:spChg chg="add mod">
          <ac:chgData name="karima aoues" userId="b2569c64f75bed32" providerId="LiveId" clId="{1D302FA7-9C00-4095-8811-AA1C30661DE4}" dt="2026-04-25T23:23:10.785" v="200"/>
          <ac:spMkLst>
            <pc:docMk/>
            <pc:sldMk cId="1590369368" sldId="271"/>
            <ac:spMk id="7" creationId="{6BDB8B88-ADF1-CE25-BFB9-C7E128E075D2}"/>
          </ac:spMkLst>
        </pc:spChg>
        <pc:spChg chg="add mod">
          <ac:chgData name="karima aoues" userId="b2569c64f75bed32" providerId="LiveId" clId="{1D302FA7-9C00-4095-8811-AA1C30661DE4}" dt="2026-04-25T23:28:17.676" v="211" actId="20577"/>
          <ac:spMkLst>
            <pc:docMk/>
            <pc:sldMk cId="1590369368" sldId="271"/>
            <ac:spMk id="8" creationId="{A322EF24-9976-613D-3F32-BC6AB7EECE0D}"/>
          </ac:spMkLst>
        </pc:spChg>
        <pc:picChg chg="add del mod">
          <ac:chgData name="karima aoues" userId="b2569c64f75bed32" providerId="LiveId" clId="{1D302FA7-9C00-4095-8811-AA1C30661DE4}" dt="2026-04-25T23:28:46.199" v="214" actId="478"/>
          <ac:picMkLst>
            <pc:docMk/>
            <pc:sldMk cId="1590369368" sldId="271"/>
            <ac:picMk id="9" creationId="{752E6727-17B1-2186-7998-46C91350FE20}"/>
          </ac:picMkLst>
        </pc:picChg>
        <pc:picChg chg="add mod">
          <ac:chgData name="karima aoues" userId="b2569c64f75bed32" providerId="LiveId" clId="{1D302FA7-9C00-4095-8811-AA1C30661DE4}" dt="2026-04-25T23:29:21.123" v="218" actId="14100"/>
          <ac:picMkLst>
            <pc:docMk/>
            <pc:sldMk cId="1590369368" sldId="271"/>
            <ac:picMk id="11" creationId="{F7548E94-780F-6F74-7BCB-9F327CAF5527}"/>
          </ac:picMkLst>
        </pc:picChg>
      </pc:sldChg>
      <pc:sldChg chg="addSp modSp new mod">
        <pc:chgData name="karima aoues" userId="b2569c64f75bed32" providerId="LiveId" clId="{1D302FA7-9C00-4095-8811-AA1C30661DE4}" dt="2026-04-25T23:28:41.100" v="213" actId="27636"/>
        <pc:sldMkLst>
          <pc:docMk/>
          <pc:sldMk cId="1419670018" sldId="272"/>
        </pc:sldMkLst>
        <pc:spChg chg="add mod">
          <ac:chgData name="karima aoues" userId="b2569c64f75bed32" providerId="LiveId" clId="{1D302FA7-9C00-4095-8811-AA1C30661DE4}" dt="2026-04-25T23:28:41.100" v="213" actId="27636"/>
          <ac:spMkLst>
            <pc:docMk/>
            <pc:sldMk cId="1419670018" sldId="272"/>
            <ac:spMk id="8" creationId="{D0288401-757B-34EF-C7AD-5D86324CCC2F}"/>
          </ac:spMkLst>
        </pc:spChg>
        <pc:spChg chg="add mod">
          <ac:chgData name="karima aoues" userId="b2569c64f75bed32" providerId="LiveId" clId="{1D302FA7-9C00-4095-8811-AA1C30661DE4}" dt="2026-04-25T23:28:40.906" v="212"/>
          <ac:spMkLst>
            <pc:docMk/>
            <pc:sldMk cId="1419670018" sldId="272"/>
            <ac:spMk id="9" creationId="{754E2114-8042-5A2D-BF8B-128891F2A39F}"/>
          </ac:spMkLst>
        </pc:spChg>
        <pc:spChg chg="add mod">
          <ac:chgData name="karima aoues" userId="b2569c64f75bed32" providerId="LiveId" clId="{1D302FA7-9C00-4095-8811-AA1C30661DE4}" dt="2026-04-25T23:28:40.906" v="212"/>
          <ac:spMkLst>
            <pc:docMk/>
            <pc:sldMk cId="1419670018" sldId="272"/>
            <ac:spMk id="10" creationId="{4AA59A05-BF20-D8CE-2637-CAF1CFAF0BD0}"/>
          </ac:spMkLst>
        </pc:spChg>
        <pc:spChg chg="add mod">
          <ac:chgData name="karima aoues" userId="b2569c64f75bed32" providerId="LiveId" clId="{1D302FA7-9C00-4095-8811-AA1C30661DE4}" dt="2026-04-25T23:28:40.906" v="212"/>
          <ac:spMkLst>
            <pc:docMk/>
            <pc:sldMk cId="1419670018" sldId="272"/>
            <ac:spMk id="11" creationId="{6C3F5452-75D5-9863-57D2-DB5DA78F50F2}"/>
          </ac:spMkLst>
        </pc:spChg>
        <pc:spChg chg="add mod">
          <ac:chgData name="karima aoues" userId="b2569c64f75bed32" providerId="LiveId" clId="{1D302FA7-9C00-4095-8811-AA1C30661DE4}" dt="2026-04-25T23:28:40.906" v="212"/>
          <ac:spMkLst>
            <pc:docMk/>
            <pc:sldMk cId="1419670018" sldId="272"/>
            <ac:spMk id="12" creationId="{F838E9DF-C37B-8250-645D-434DA1A071C1}"/>
          </ac:spMkLst>
        </pc:spChg>
        <pc:picChg chg="add mod">
          <ac:chgData name="karima aoues" userId="b2569c64f75bed32" providerId="LiveId" clId="{1D302FA7-9C00-4095-8811-AA1C30661DE4}" dt="2026-04-25T23:28:40.906" v="212"/>
          <ac:picMkLst>
            <pc:docMk/>
            <pc:sldMk cId="1419670018" sldId="272"/>
            <ac:picMk id="7" creationId="{EDB8BFF5-25F4-D5AE-A376-FDBFA1E1DE59}"/>
          </ac:picMkLst>
        </pc:picChg>
        <pc:picChg chg="add mod">
          <ac:chgData name="karima aoues" userId="b2569c64f75bed32" providerId="LiveId" clId="{1D302FA7-9C00-4095-8811-AA1C30661DE4}" dt="2026-04-25T23:28:40.906" v="212"/>
          <ac:picMkLst>
            <pc:docMk/>
            <pc:sldMk cId="1419670018" sldId="272"/>
            <ac:picMk id="13" creationId="{B025F9EE-9E71-6E8E-3EB4-1E2E02F710EC}"/>
          </ac:picMkLst>
        </pc:picChg>
      </pc:sldChg>
      <pc:sldChg chg="addSp delSp modSp new mod">
        <pc:chgData name="karima aoues" userId="b2569c64f75bed32" providerId="LiveId" clId="{1D302FA7-9C00-4095-8811-AA1C30661DE4}" dt="2026-04-25T23:48:54.499" v="302"/>
        <pc:sldMkLst>
          <pc:docMk/>
          <pc:sldMk cId="2600832211" sldId="273"/>
        </pc:sldMkLst>
        <pc:spChg chg="del">
          <ac:chgData name="karima aoues" userId="b2569c64f75bed32" providerId="LiveId" clId="{1D302FA7-9C00-4095-8811-AA1C30661DE4}" dt="2026-04-25T23:29:28.767" v="219" actId="478"/>
          <ac:spMkLst>
            <pc:docMk/>
            <pc:sldMk cId="2600832211" sldId="273"/>
            <ac:spMk id="2" creationId="{CFB36A1B-D2AF-97D3-2B64-558F5EBECEA6}"/>
          </ac:spMkLst>
        </pc:spChg>
        <pc:spChg chg="del">
          <ac:chgData name="karima aoues" userId="b2569c64f75bed32" providerId="LiveId" clId="{1D302FA7-9C00-4095-8811-AA1C30661DE4}" dt="2026-04-25T23:29:33.333" v="220" actId="478"/>
          <ac:spMkLst>
            <pc:docMk/>
            <pc:sldMk cId="2600832211" sldId="273"/>
            <ac:spMk id="3" creationId="{0F47FBF8-FAD8-4066-9EC5-8E47EBDCB075}"/>
          </ac:spMkLst>
        </pc:spChg>
        <pc:spChg chg="del">
          <ac:chgData name="karima aoues" userId="b2569c64f75bed32" providerId="LiveId" clId="{1D302FA7-9C00-4095-8811-AA1C30661DE4}" dt="2026-04-25T23:29:41.605" v="222" actId="478"/>
          <ac:spMkLst>
            <pc:docMk/>
            <pc:sldMk cId="2600832211" sldId="273"/>
            <ac:spMk id="4" creationId="{267B8DBB-279A-FCE2-2D53-C12B1FC860B8}"/>
          </ac:spMkLst>
        </pc:spChg>
        <pc:spChg chg="del">
          <ac:chgData name="karima aoues" userId="b2569c64f75bed32" providerId="LiveId" clId="{1D302FA7-9C00-4095-8811-AA1C30661DE4}" dt="2026-04-25T23:29:38.070" v="221" actId="478"/>
          <ac:spMkLst>
            <pc:docMk/>
            <pc:sldMk cId="2600832211" sldId="273"/>
            <ac:spMk id="5" creationId="{D74EC7A2-9F6F-BA1D-B267-02AB7EDB6766}"/>
          </ac:spMkLst>
        </pc:spChg>
        <pc:spChg chg="del mod">
          <ac:chgData name="karima aoues" userId="b2569c64f75bed32" providerId="LiveId" clId="{1D302FA7-9C00-4095-8811-AA1C30661DE4}" dt="2026-04-25T23:35:56.773" v="224" actId="478"/>
          <ac:spMkLst>
            <pc:docMk/>
            <pc:sldMk cId="2600832211" sldId="273"/>
            <ac:spMk id="6" creationId="{96878504-ADE4-2B5D-3CC6-C9FAA647EB6B}"/>
          </ac:spMkLst>
        </pc:spChg>
        <pc:spChg chg="add mod">
          <ac:chgData name="karima aoues" userId="b2569c64f75bed32" providerId="LiveId" clId="{1D302FA7-9C00-4095-8811-AA1C30661DE4}" dt="2026-04-25T23:39:37.663" v="225"/>
          <ac:spMkLst>
            <pc:docMk/>
            <pc:sldMk cId="2600832211" sldId="273"/>
            <ac:spMk id="7" creationId="{A49BE41B-B4D9-03D5-D150-9E52FA94DE0B}"/>
          </ac:spMkLst>
        </pc:spChg>
        <pc:spChg chg="add mod">
          <ac:chgData name="karima aoues" userId="b2569c64f75bed32" providerId="LiveId" clId="{1D302FA7-9C00-4095-8811-AA1C30661DE4}" dt="2026-04-25T23:48:15.606" v="300" actId="12"/>
          <ac:spMkLst>
            <pc:docMk/>
            <pc:sldMk cId="2600832211" sldId="273"/>
            <ac:spMk id="8" creationId="{177BDC0D-67EC-03BF-F17A-B42441FB3803}"/>
          </ac:spMkLst>
        </pc:spChg>
        <pc:spChg chg="add mod">
          <ac:chgData name="karima aoues" userId="b2569c64f75bed32" providerId="LiveId" clId="{1D302FA7-9C00-4095-8811-AA1C30661DE4}" dt="2026-04-25T23:48:54.499" v="302"/>
          <ac:spMkLst>
            <pc:docMk/>
            <pc:sldMk cId="2600832211" sldId="273"/>
            <ac:spMk id="9" creationId="{12414C76-999C-F5BE-0775-57AC33A33788}"/>
          </ac:spMkLst>
        </pc:spChg>
        <pc:spChg chg="add mod">
          <ac:chgData name="karima aoues" userId="b2569c64f75bed32" providerId="LiveId" clId="{1D302FA7-9C00-4095-8811-AA1C30661DE4}" dt="2026-04-25T23:46:02.579" v="289" actId="20577"/>
          <ac:spMkLst>
            <pc:docMk/>
            <pc:sldMk cId="2600832211" sldId="273"/>
            <ac:spMk id="10" creationId="{86570653-317D-5657-93B7-3FBEFA5C1AB8}"/>
          </ac:spMkLst>
        </pc:spChg>
        <pc:spChg chg="add mod">
          <ac:chgData name="karima aoues" userId="b2569c64f75bed32" providerId="LiveId" clId="{1D302FA7-9C00-4095-8811-AA1C30661DE4}" dt="2026-04-25T23:40:01.729" v="229"/>
          <ac:spMkLst>
            <pc:docMk/>
            <pc:sldMk cId="2600832211" sldId="273"/>
            <ac:spMk id="12" creationId="{5F34181F-408F-07D3-1CC4-E70B2AFED902}"/>
          </ac:spMkLst>
        </pc:spChg>
        <pc:spChg chg="add mod">
          <ac:chgData name="karima aoues" userId="b2569c64f75bed32" providerId="LiveId" clId="{1D302FA7-9C00-4095-8811-AA1C30661DE4}" dt="2026-04-25T23:40:01.729" v="229"/>
          <ac:spMkLst>
            <pc:docMk/>
            <pc:sldMk cId="2600832211" sldId="273"/>
            <ac:spMk id="13" creationId="{9E5EE3D6-C714-EBBE-F696-2FD9595C56D1}"/>
          </ac:spMkLst>
        </pc:spChg>
        <pc:spChg chg="add mod">
          <ac:chgData name="karima aoues" userId="b2569c64f75bed32" providerId="LiveId" clId="{1D302FA7-9C00-4095-8811-AA1C30661DE4}" dt="2026-04-25T23:39:57.488" v="228"/>
          <ac:spMkLst>
            <pc:docMk/>
            <pc:sldMk cId="2600832211" sldId="273"/>
            <ac:spMk id="14" creationId="{0F19C54F-499D-03CE-2E8E-CCF3DEC47226}"/>
          </ac:spMkLst>
        </pc:spChg>
        <pc:spChg chg="add mod">
          <ac:chgData name="karima aoues" userId="b2569c64f75bed32" providerId="LiveId" clId="{1D302FA7-9C00-4095-8811-AA1C30661DE4}" dt="2026-04-25T23:40:01.729" v="229"/>
          <ac:spMkLst>
            <pc:docMk/>
            <pc:sldMk cId="2600832211" sldId="273"/>
            <ac:spMk id="15" creationId="{4E3DD83F-F535-936C-A3E0-97EAE6CCFC8A}"/>
          </ac:spMkLst>
        </pc:spChg>
        <pc:spChg chg="add mod">
          <ac:chgData name="karima aoues" userId="b2569c64f75bed32" providerId="LiveId" clId="{1D302FA7-9C00-4095-8811-AA1C30661DE4}" dt="2026-04-25T23:40:26.108" v="235"/>
          <ac:spMkLst>
            <pc:docMk/>
            <pc:sldMk cId="2600832211" sldId="273"/>
            <ac:spMk id="17" creationId="{958EA285-BEC9-3CE7-D3CF-72F0EAC0F457}"/>
          </ac:spMkLst>
        </pc:spChg>
        <pc:spChg chg="add mod">
          <ac:chgData name="karima aoues" userId="b2569c64f75bed32" providerId="LiveId" clId="{1D302FA7-9C00-4095-8811-AA1C30661DE4}" dt="2026-04-25T23:40:26.108" v="235"/>
          <ac:spMkLst>
            <pc:docMk/>
            <pc:sldMk cId="2600832211" sldId="273"/>
            <ac:spMk id="18" creationId="{D8494725-10FF-DED9-21E1-F4D57343BF70}"/>
          </ac:spMkLst>
        </pc:spChg>
        <pc:spChg chg="add mod">
          <ac:chgData name="karima aoues" userId="b2569c64f75bed32" providerId="LiveId" clId="{1D302FA7-9C00-4095-8811-AA1C30661DE4}" dt="2026-04-25T23:40:21.059" v="234"/>
          <ac:spMkLst>
            <pc:docMk/>
            <pc:sldMk cId="2600832211" sldId="273"/>
            <ac:spMk id="19" creationId="{0C8B44A5-3A5F-36F2-2BE1-A862C1265060}"/>
          </ac:spMkLst>
        </pc:spChg>
        <pc:spChg chg="add mod">
          <ac:chgData name="karima aoues" userId="b2569c64f75bed32" providerId="LiveId" clId="{1D302FA7-9C00-4095-8811-AA1C30661DE4}" dt="2026-04-25T23:40:26.108" v="235"/>
          <ac:spMkLst>
            <pc:docMk/>
            <pc:sldMk cId="2600832211" sldId="273"/>
            <ac:spMk id="20" creationId="{9404EFC9-C8A3-DC88-0D5D-4B9F28CC978B}"/>
          </ac:spMkLst>
        </pc:spChg>
        <pc:spChg chg="add">
          <ac:chgData name="karima aoues" userId="b2569c64f75bed32" providerId="LiveId" clId="{1D302FA7-9C00-4095-8811-AA1C30661DE4}" dt="2026-04-25T23:40:46.490" v="236"/>
          <ac:spMkLst>
            <pc:docMk/>
            <pc:sldMk cId="2600832211" sldId="273"/>
            <ac:spMk id="22" creationId="{ADF6BCBF-79EE-693B-500E-2B7B40045DB4}"/>
          </ac:spMkLst>
        </pc:spChg>
        <pc:picChg chg="add mod">
          <ac:chgData name="karima aoues" userId="b2569c64f75bed32" providerId="LiveId" clId="{1D302FA7-9C00-4095-8811-AA1C30661DE4}" dt="2026-04-25T23:39:37.663" v="225"/>
          <ac:picMkLst>
            <pc:docMk/>
            <pc:sldMk cId="2600832211" sldId="273"/>
            <ac:picMk id="11" creationId="{FDD83C94-8CA1-EC5F-110C-9069DB966AD3}"/>
          </ac:picMkLst>
        </pc:picChg>
        <pc:picChg chg="add mod">
          <ac:chgData name="karima aoues" userId="b2569c64f75bed32" providerId="LiveId" clId="{1D302FA7-9C00-4095-8811-AA1C30661DE4}" dt="2026-04-25T23:39:57.488" v="228"/>
          <ac:picMkLst>
            <pc:docMk/>
            <pc:sldMk cId="2600832211" sldId="273"/>
            <ac:picMk id="16" creationId="{6A85BC42-D022-7AB6-36F2-D8A316FBECEA}"/>
          </ac:picMkLst>
        </pc:picChg>
        <pc:picChg chg="add mod">
          <ac:chgData name="karima aoues" userId="b2569c64f75bed32" providerId="LiveId" clId="{1D302FA7-9C00-4095-8811-AA1C30661DE4}" dt="2026-04-25T23:40:21.059" v="234"/>
          <ac:picMkLst>
            <pc:docMk/>
            <pc:sldMk cId="2600832211" sldId="273"/>
            <ac:picMk id="21" creationId="{22D44509-6DA5-B8A4-E04E-74F88B5D042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59C3CB-3464-4520-BF9A-FB2849B50490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2FE3D-97AB-4F05-9AE6-6A7DE4834C2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2FE3D-97AB-4F05-9AE6-6A7DE4834C24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2FE3D-97AB-4F05-9AE6-6A7DE4834C24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DZ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2FE3D-97AB-4F05-9AE6-6A7DE4834C2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47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244C2-9DE2-428E-B58D-991815ADED71}" type="datetimeFigureOut">
              <a:rPr lang="fr-FR" smtClean="0"/>
              <a:pPr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C4631-BE63-415D-9E25-2F456730F4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219575"/>
            <a:ext cx="3000363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2643182"/>
            <a:ext cx="2714612" cy="2409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00034" y="18573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Training program description </a:t>
            </a:r>
            <a:r>
              <a:rPr lang="fr-FR" b="1" dirty="0" err="1"/>
              <a:t>sheet</a:t>
            </a:r>
            <a:br>
              <a:rPr lang="fr-FR" b="1" dirty="0"/>
            </a:b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158" y="2857496"/>
            <a:ext cx="7358114" cy="132397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Bachelor’s degree in Food Technology and Quality Control</a:t>
            </a:r>
          </a:p>
          <a:p>
            <a:r>
              <a:rPr lang="ar-DZ" dirty="0">
                <a:solidFill>
                  <a:srgbClr val="FF0000"/>
                </a:solidFill>
              </a:rPr>
              <a:t>      </a:t>
            </a:r>
            <a:r>
              <a:rPr lang="ar-DZ" b="1" dirty="0">
                <a:solidFill>
                  <a:srgbClr val="FF0000"/>
                </a:solidFill>
              </a:rPr>
              <a:t>ليسانس  في تكنولوجيا الأغذية ومراقبة الجودة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00364" y="5143512"/>
            <a:ext cx="6143636" cy="1571636"/>
          </a:xfrm>
          <a:prstGeom prst="rect">
            <a:avLst/>
          </a:prstGeom>
          <a:noFill/>
          <a:ln w="63500" cmpd="thickThin">
            <a:solidFill>
              <a:srgbClr val="70AD47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/>
              <a:t>Level</a:t>
            </a:r>
            <a:r>
              <a:rPr lang="en-US" sz="2400" dirty="0"/>
              <a:t>: Academic Bachelor’s Degree</a:t>
            </a:r>
            <a:br>
              <a:rPr lang="en-US" sz="2400" dirty="0"/>
            </a:br>
            <a:r>
              <a:rPr lang="en-US" sz="2400" b="1" dirty="0"/>
              <a:t>Field</a:t>
            </a:r>
            <a:r>
              <a:rPr lang="en-US" sz="2400" dirty="0"/>
              <a:t>: Natural and Life Sciences</a:t>
            </a:r>
            <a:br>
              <a:rPr lang="en-US" sz="2400" dirty="0"/>
            </a:br>
            <a:r>
              <a:rPr lang="en-US" sz="2400" b="1" dirty="0"/>
              <a:t>Stream</a:t>
            </a:r>
            <a:r>
              <a:rPr lang="en-US" sz="2400" dirty="0"/>
              <a:t>: Food Sciences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/>
              <a:t>Specialty</a:t>
            </a:r>
            <a:r>
              <a:rPr lang="en-US" sz="2400" dirty="0"/>
              <a:t>: Food Technology and Quality Control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9058" y="857232"/>
            <a:ext cx="1785950" cy="1071570"/>
          </a:xfrm>
          <a:prstGeom prst="rect">
            <a:avLst/>
          </a:prstGeom>
          <a:noFill/>
          <a:ln>
            <a:noFill/>
          </a:ln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785794"/>
            <a:ext cx="40601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/>
              <a:t>Ministry of Higher Education and Scientific Research</a:t>
            </a:r>
            <a:br>
              <a:rPr lang="en-US" sz="1400" b="1" dirty="0"/>
            </a:br>
            <a:r>
              <a:rPr lang="en-US" sz="1400" b="1" dirty="0"/>
              <a:t>University of Blida 1</a:t>
            </a:r>
            <a:br>
              <a:rPr lang="en-US" sz="1400" b="1" dirty="0"/>
            </a:br>
            <a:r>
              <a:rPr lang="en-US" sz="1400" b="1" dirty="0"/>
              <a:t>Faculty of Natural and Life Sciences</a:t>
            </a:r>
            <a:br>
              <a:rPr lang="en-US" sz="1400" b="1" dirty="0"/>
            </a:br>
            <a:r>
              <a:rPr lang="en-US" sz="1400" b="1" dirty="0"/>
              <a:t>Department of Food Sciences</a:t>
            </a:r>
            <a:endParaRPr kumimoji="0" lang="fr-FR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643174" y="0"/>
            <a:ext cx="321471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الجمهوربة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الجزائرية </a:t>
            </a:r>
            <a:r>
              <a:rPr kumimoji="0" lang="ar-D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الديمقراطيةالشعبية</a:t>
            </a:r>
            <a:r>
              <a:rPr kumimoji="0" 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 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5786446" y="785794"/>
            <a:ext cx="3071834" cy="6286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3175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زارة التعليم العالي </a:t>
            </a:r>
            <a:r>
              <a:rPr kumimoji="0" lang="ar-D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البحث العلمي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جامعة البليدة- 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كلية علوم الطبيعة </a:t>
            </a:r>
            <a:r>
              <a:rPr kumimoji="0" lang="ar-D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الحياة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قسم علوم التغذية</a:t>
            </a: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214546" y="357166"/>
            <a:ext cx="45309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République Algérienne Démocratique Et Populaire</a:t>
            </a:r>
            <a:endParaRPr kumimoji="0" 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63191DE-8567-8D87-EB6B-4468B1D36CFA}"/>
              </a:ext>
            </a:extLst>
          </p:cNvPr>
          <p:cNvSpPr txBox="1">
            <a:spLocks/>
          </p:cNvSpPr>
          <p:nvPr/>
        </p:nvSpPr>
        <p:spPr>
          <a:xfrm>
            <a:off x="500034" y="18573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Training program description sheet</a:t>
            </a:r>
            <a:br>
              <a:rPr lang="fr-FR" b="1"/>
            </a:b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DB8E6281-08D1-0D2F-0021-3F23DA2EF56D}"/>
              </a:ext>
            </a:extLst>
          </p:cNvPr>
          <p:cNvSpPr txBox="1">
            <a:spLocks/>
          </p:cNvSpPr>
          <p:nvPr/>
        </p:nvSpPr>
        <p:spPr>
          <a:xfrm>
            <a:off x="357158" y="2857496"/>
            <a:ext cx="7358114" cy="13239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 Bachelor’s Degree in Food, Nutrition and Diseases</a:t>
            </a:r>
          </a:p>
          <a:p>
            <a:pPr algn="r"/>
            <a:r>
              <a:rPr lang="ar-DZ" dirty="0">
                <a:solidFill>
                  <a:srgbClr val="FF0000"/>
                </a:solidFill>
              </a:rPr>
              <a:t>التغذية والأمراض</a:t>
            </a:r>
            <a:r>
              <a:rPr lang="fr-CA" dirty="0">
                <a:solidFill>
                  <a:srgbClr val="FF0000"/>
                </a:solidFill>
              </a:rPr>
              <a:t> </a:t>
            </a:r>
            <a:r>
              <a:rPr lang="ar-DZ" dirty="0">
                <a:solidFill>
                  <a:srgbClr val="FF0000"/>
                </a:solidFill>
              </a:rPr>
              <a:t>  ليسانس</a:t>
            </a:r>
            <a:r>
              <a:rPr lang="fr-CA" dirty="0">
                <a:solidFill>
                  <a:srgbClr val="FF0000"/>
                </a:solidFill>
              </a:rPr>
              <a:t>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47C4F01-F758-9A23-E5DA-55FB90FB4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64" y="5143512"/>
            <a:ext cx="6143636" cy="1571636"/>
          </a:xfrm>
          <a:prstGeom prst="rect">
            <a:avLst/>
          </a:prstGeom>
          <a:noFill/>
          <a:ln w="63500" cmpd="thickThin">
            <a:solidFill>
              <a:srgbClr val="70AD47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/>
              <a:t>Level</a:t>
            </a:r>
            <a:r>
              <a:rPr lang="en-US" sz="2400" dirty="0"/>
              <a:t>: Academic Bachelor’s Degree</a:t>
            </a:r>
            <a:br>
              <a:rPr lang="en-US" sz="2400" dirty="0"/>
            </a:br>
            <a:r>
              <a:rPr lang="en-US" sz="2400" b="1" dirty="0"/>
              <a:t>Field</a:t>
            </a:r>
            <a:r>
              <a:rPr lang="en-US" sz="2400" dirty="0"/>
              <a:t>: Natural and Life Sciences</a:t>
            </a:r>
            <a:br>
              <a:rPr lang="en-US" sz="2400" dirty="0"/>
            </a:br>
            <a:r>
              <a:rPr lang="en-US" sz="2400" b="1" dirty="0"/>
              <a:t>Stream</a:t>
            </a:r>
            <a:r>
              <a:rPr lang="en-US" sz="2400" dirty="0"/>
              <a:t>: Food Sciences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/>
              <a:t>Specialty</a:t>
            </a:r>
            <a:r>
              <a:rPr lang="en-US" sz="2400" dirty="0"/>
              <a:t>: Food, Nutrition and Diseases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Image 9" descr="logo">
            <a:extLst>
              <a:ext uri="{FF2B5EF4-FFF2-40B4-BE49-F238E27FC236}">
                <a16:creationId xmlns:a16="http://schemas.microsoft.com/office/drawing/2014/main" id="{86461898-6423-2ED1-AFE4-019EA687AB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9058" y="857232"/>
            <a:ext cx="1785950" cy="107157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0D7D5728-F78F-831B-691F-9EB1142CF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C8507F7-159F-9042-63D7-F4B7FBF84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5794"/>
            <a:ext cx="40601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/>
              <a:t>Ministry of Higher Education and Scientific Research</a:t>
            </a:r>
            <a:br>
              <a:rPr lang="en-US" sz="1400" b="1" dirty="0"/>
            </a:br>
            <a:r>
              <a:rPr lang="en-US" sz="1400" b="1" dirty="0"/>
              <a:t>University of Blida 1</a:t>
            </a:r>
            <a:br>
              <a:rPr lang="en-US" sz="1400" b="1" dirty="0"/>
            </a:br>
            <a:r>
              <a:rPr lang="en-US" sz="1400" b="1" dirty="0"/>
              <a:t>Faculty of Natural and Life Sciences</a:t>
            </a:r>
            <a:br>
              <a:rPr lang="en-US" sz="1400" b="1" dirty="0"/>
            </a:br>
            <a:r>
              <a:rPr lang="en-US" sz="1400" b="1" dirty="0"/>
              <a:t>Department of Food Sciences</a:t>
            </a:r>
            <a:endParaRPr kumimoji="0" lang="fr-FR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A1188DE7-9B34-CCC3-4BB1-5182F86FF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74" y="0"/>
            <a:ext cx="321471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الجمهوربة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الجزائرية </a:t>
            </a:r>
            <a:r>
              <a:rPr kumimoji="0" lang="ar-D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الديمقراطيةالشعبية</a:t>
            </a:r>
            <a:r>
              <a:rPr kumimoji="0" 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 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02423CF8-76DF-5438-1CCA-A78BCB451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446" y="785794"/>
            <a:ext cx="3071834" cy="6286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3175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زارة التعليم العالي </a:t>
            </a:r>
            <a:r>
              <a:rPr kumimoji="0" lang="ar-D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البحث العلمي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جامعة البليدة- 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كلية علوم الطبيعة </a:t>
            </a:r>
            <a:r>
              <a:rPr kumimoji="0" lang="ar-D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الحياة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قسم علوم التغذية</a:t>
            </a: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40CE4D42-91FA-D229-1D9C-41FD3685D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46" y="357166"/>
            <a:ext cx="45309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République Algérienne Démocratique Et Populaire</a:t>
            </a:r>
            <a:endParaRPr kumimoji="0" 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F4ECEA9-C142-57A2-583A-9D88C98F4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97207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00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6BDB8B88-ADF1-CE25-BFB9-C7E128E07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596" y="500042"/>
            <a:ext cx="8429684" cy="1500198"/>
          </a:xfrm>
          <a:prstGeom prst="flowChartPunchedCard">
            <a:avLst/>
          </a:prstGeom>
          <a:solidFill>
            <a:srgbClr val="FFFFFF"/>
          </a:solidFill>
          <a:ln w="31750">
            <a:solidFill>
              <a:srgbClr val="5B9BD5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/>
              <a:t>Decree No. 1602 of October 6, 2016</a:t>
            </a:r>
            <a:r>
              <a:rPr lang="en-US" sz="2000" dirty="0"/>
              <a:t>, amending the </a:t>
            </a:r>
            <a:r>
              <a:rPr lang="en-US" sz="2000" b="1" dirty="0"/>
              <a:t>annex to Decree No. 751 of August 5, 2015</a:t>
            </a:r>
            <a:r>
              <a:rPr lang="en-US" sz="2000" dirty="0"/>
              <a:t>, concerning the compliance of accredited Bachelor’s programs at the University of Blida 1 in the field of </a:t>
            </a:r>
            <a:r>
              <a:rPr lang="en-US" sz="2000" b="1" dirty="0"/>
              <a:t>“Natural and Life Sciences.”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322EF24-9976-613D-3F32-BC6AB7EEC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596" y="2276872"/>
            <a:ext cx="7647012" cy="3857652"/>
          </a:xfrm>
          <a:prstGeom prst="flowChartPunchedCard">
            <a:avLst/>
          </a:prstGeom>
          <a:noFill/>
          <a:ln w="63500" cmpd="thickThin">
            <a:solidFill>
              <a:srgbClr val="70AD47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/>
              <a:t>  </a:t>
            </a:r>
            <a:r>
              <a:rPr lang="en-US" sz="2000" b="1" dirty="0"/>
              <a:t>Objectives of the program:</a:t>
            </a:r>
            <a:endParaRPr lang="en-US" sz="2000" dirty="0"/>
          </a:p>
          <a:p>
            <a:r>
              <a:rPr lang="en-US" sz="2000" dirty="0"/>
              <a:t>  </a:t>
            </a:r>
          </a:p>
          <a:p>
            <a:r>
              <a:rPr lang="en-US" sz="2000" dirty="0"/>
              <a:t>• Understand the link between nutrition and diseases</a:t>
            </a:r>
          </a:p>
          <a:p>
            <a:r>
              <a:rPr lang="en-US" sz="2000" dirty="0"/>
              <a:t>• Master food composition and quality</a:t>
            </a:r>
          </a:p>
          <a:p>
            <a:r>
              <a:rPr lang="en-US" sz="2000" dirty="0"/>
              <a:t>• Apply food safety and hygiene principles</a:t>
            </a:r>
          </a:p>
          <a:p>
            <a:r>
              <a:rPr lang="en-US" sz="2000" dirty="0"/>
              <a:t>• Develop balanced and functional foods</a:t>
            </a:r>
          </a:p>
          <a:p>
            <a:r>
              <a:rPr lang="en-US" sz="2000" dirty="0"/>
              <a:t>• Promote public health and dietary awareness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7548E94-780F-6F74-7BCB-9F327CAF5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4365104"/>
            <a:ext cx="3209925" cy="228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69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2B4E8-AADF-180C-A52A-BB05D53F9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E714A1-A8DA-BB22-CAF0-B7AECA269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60778DB-3714-B3F6-614A-88EB3C6E81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1448C6E-84CB-95D1-A264-A3E434A0BD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65BDD6D-1ED5-D4C8-F52E-4BB49688F11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DZ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DB8BFF5-25F4-D5AE-A376-FDBFA1E1D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576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0288401-757B-34EF-C7AD-5D86324CCC2F}"/>
              </a:ext>
            </a:extLst>
          </p:cNvPr>
          <p:cNvSpPr txBox="1">
            <a:spLocks/>
          </p:cNvSpPr>
          <p:nvPr/>
        </p:nvSpPr>
        <p:spPr>
          <a:xfrm>
            <a:off x="357158" y="0"/>
            <a:ext cx="8229600" cy="571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>
                <a:solidFill>
                  <a:srgbClr val="FF0000"/>
                </a:solidFill>
              </a:rPr>
              <a:t>Training curriculum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754E2114-8042-5A2D-BF8B-128891F2A39F}"/>
              </a:ext>
            </a:extLst>
          </p:cNvPr>
          <p:cNvSpPr txBox="1">
            <a:spLocks/>
          </p:cNvSpPr>
          <p:nvPr/>
        </p:nvSpPr>
        <p:spPr>
          <a:xfrm>
            <a:off x="428596" y="1000108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300"/>
          </a:p>
          <a:p>
            <a:r>
              <a:rPr lang="en-US" sz="8000"/>
              <a:t>First-year common core in Natural and Life Sciences</a:t>
            </a:r>
            <a:r>
              <a:rPr lang="fr-FR" sz="8000"/>
              <a:t> </a:t>
            </a:r>
          </a:p>
          <a:p>
            <a:endParaRPr lang="fr-FR" dirty="0"/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4AA59A05-BF20-D8CE-2637-CAF1CFAF0BD0}"/>
              </a:ext>
            </a:extLst>
          </p:cNvPr>
          <p:cNvSpPr txBox="1">
            <a:spLocks/>
          </p:cNvSpPr>
          <p:nvPr/>
        </p:nvSpPr>
        <p:spPr>
          <a:xfrm>
            <a:off x="357158" y="1643050"/>
            <a:ext cx="4040188" cy="500066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b="1">
                <a:solidFill>
                  <a:srgbClr val="FF0000"/>
                </a:solidFill>
              </a:rPr>
              <a:t>Semester 1: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General and Organic 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Cell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Geology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Statistical Mathematics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Communication and Expression Techniques 1 (in French)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Study Methods and Terminology 1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Universal History of Biological Sciences </a:t>
            </a:r>
            <a:endParaRPr lang="fr-FR" sz="2900" b="1"/>
          </a:p>
          <a:p>
            <a:r>
              <a:rPr lang="fr-FR" sz="4400" b="1">
                <a:solidFill>
                  <a:srgbClr val="FF0000"/>
                </a:solidFill>
              </a:rPr>
              <a:t>Semester 2: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Thermodynamics and Solution 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Plant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Animal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Physics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Communication and Expression Techniques 2 (in English)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Life Sciences and Socio-Economic Impacts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Study Methods and Terminology 2</a:t>
            </a:r>
          </a:p>
          <a:p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6C3F5452-75D5-9863-57D2-DB5DA78F50F2}"/>
              </a:ext>
            </a:extLst>
          </p:cNvPr>
          <p:cNvSpPr txBox="1">
            <a:spLocks/>
          </p:cNvSpPr>
          <p:nvPr/>
        </p:nvSpPr>
        <p:spPr>
          <a:xfrm>
            <a:off x="4572000" y="928670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Second-year common core in Food Sciences</a:t>
            </a:r>
            <a:endParaRPr lang="fr-FR" sz="2000" dirty="0"/>
          </a:p>
        </p:txBody>
      </p:sp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F838E9DF-C37B-8250-645D-434DA1A071C1}"/>
              </a:ext>
            </a:extLst>
          </p:cNvPr>
          <p:cNvSpPr txBox="1">
            <a:spLocks/>
          </p:cNvSpPr>
          <p:nvPr/>
        </p:nvSpPr>
        <p:spPr>
          <a:xfrm>
            <a:off x="4572000" y="1643050"/>
            <a:ext cx="4041775" cy="507209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b="1">
                <a:solidFill>
                  <a:srgbClr val="FF0000"/>
                </a:solidFill>
              </a:rPr>
              <a:t>Semester 3: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Plant Physiology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Food and Food Systems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Biochemistry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Genetics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Communication and Expression Techniques (in English)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Biophysics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Environment and Sustainable Development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University Ethics and Deontology </a:t>
            </a:r>
            <a:endParaRPr lang="fr-FR" sz="2900" b="1"/>
          </a:p>
          <a:p>
            <a:r>
              <a:rPr lang="fr-FR" sz="4400" b="1">
                <a:solidFill>
                  <a:srgbClr val="FF0000"/>
                </a:solidFill>
              </a:rPr>
              <a:t>Semester 4: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Animal Physiology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Microbiology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Food and Fundamentals of Food Technology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Applied Immunology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Biostatistics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Plants and Environment </a:t>
            </a:r>
          </a:p>
          <a:p>
            <a:pPr>
              <a:buFont typeface="Wingdings" pitchFamily="2" charset="2"/>
              <a:buChar char="ü"/>
            </a:pPr>
            <a:r>
              <a:rPr lang="en-US" sz="2900" b="1"/>
              <a:t>Computer Tools </a:t>
            </a:r>
          </a:p>
          <a:p>
            <a:pPr>
              <a:buFont typeface="Wingdings" pitchFamily="2" charset="2"/>
              <a:buChar char="ü"/>
            </a:pPr>
            <a:endParaRPr lang="fr-FR" b="1">
              <a:solidFill>
                <a:srgbClr val="FF0000"/>
              </a:solidFill>
            </a:endParaRPr>
          </a:p>
          <a:p>
            <a:pPr>
              <a:buFont typeface="Arial" pitchFamily="34" charset="0"/>
              <a:buNone/>
            </a:pP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B025F9EE-9E71-6E8E-3EB4-1E2E02F71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5286388"/>
            <a:ext cx="1928794" cy="1571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19670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49BE41B-B4D9-03D5-D150-9E52FA94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34"/>
          </a:xfrm>
        </p:spPr>
        <p:txBody>
          <a:bodyPr>
            <a:no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Training curriculum</a:t>
            </a:r>
          </a:p>
        </p:txBody>
      </p:sp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177BDC0D-67EC-03BF-F17A-B42441FB3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7158" y="1714488"/>
            <a:ext cx="4040188" cy="442915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sz="3800" b="1" dirty="0" err="1">
                <a:solidFill>
                  <a:srgbClr val="FF0000"/>
                </a:solidFill>
              </a:rPr>
              <a:t>Semester</a:t>
            </a:r>
            <a:r>
              <a:rPr lang="fr-FR" sz="3800" b="1" dirty="0">
                <a:solidFill>
                  <a:srgbClr val="FF0000"/>
                </a:solidFill>
              </a:rPr>
              <a:t> 5</a:t>
            </a:r>
          </a:p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Dietetics and Food Composition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Nutrition and Pathologies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Digestive Physiology Food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Analysis Food Biochemistry and Regulation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Biostatistics Free and Open Source Software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Scientific English</a:t>
            </a:r>
            <a:endParaRPr lang="fr-FR" b="1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12414C76-999C-F5BE-0775-57AC33A33788}"/>
              </a:ext>
            </a:extLst>
          </p:cNvPr>
          <p:cNvSpPr txBox="1">
            <a:spLocks/>
          </p:cNvSpPr>
          <p:nvPr/>
        </p:nvSpPr>
        <p:spPr>
          <a:xfrm>
            <a:off x="857224" y="714356"/>
            <a:ext cx="7358114" cy="8572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Third-year Bachelor’s degree </a:t>
            </a:r>
            <a:r>
              <a:rPr lang="en-US" dirty="0" err="1"/>
              <a:t>inFood</a:t>
            </a:r>
            <a:r>
              <a:rPr lang="en-US" dirty="0"/>
              <a:t>, Nutrition and Diseases  </a:t>
            </a:r>
            <a:endParaRPr lang="fr-FR" dirty="0"/>
          </a:p>
        </p:txBody>
      </p:sp>
      <p:sp>
        <p:nvSpPr>
          <p:cNvPr id="10" name="Espace réservé du contenu 6">
            <a:extLst>
              <a:ext uri="{FF2B5EF4-FFF2-40B4-BE49-F238E27FC236}">
                <a16:creationId xmlns:a16="http://schemas.microsoft.com/office/drawing/2014/main" id="{86570653-317D-5657-93B7-3FBEFA5C1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3438" y="1714488"/>
            <a:ext cx="4041775" cy="39512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sz="3800" b="1" dirty="0" err="1">
                <a:solidFill>
                  <a:srgbClr val="FF0000"/>
                </a:solidFill>
              </a:rPr>
              <a:t>Semester</a:t>
            </a:r>
            <a:r>
              <a:rPr lang="fr-FR" sz="3800" b="1" dirty="0">
                <a:solidFill>
                  <a:srgbClr val="FF0000"/>
                </a:solidFill>
              </a:rPr>
              <a:t> 6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Food Quality Management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Toxicology and Microbiological Food Safety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Fundamentals of Nutritional Epidemiology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Agri-food Sectors and Processing </a:t>
            </a:r>
            <a:r>
              <a:rPr lang="en-US" b="1" dirty="0" err="1"/>
              <a:t>TechnologiesFood</a:t>
            </a:r>
            <a:endParaRPr lang="en-US" b="1" dirty="0"/>
          </a:p>
          <a:p>
            <a:pPr>
              <a:buFont typeface="Wingdings" pitchFamily="2" charset="2"/>
              <a:buChar char="ü"/>
            </a:pPr>
            <a:r>
              <a:rPr lang="en-US" b="1" dirty="0"/>
              <a:t> Preservation </a:t>
            </a:r>
            <a:r>
              <a:rPr lang="en-US" b="1" dirty="0" err="1"/>
              <a:t>ProcessesFood</a:t>
            </a:r>
            <a:r>
              <a:rPr lang="en-US" b="1" dirty="0"/>
              <a:t> Packaging: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 Regulations and Environment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Nutritional Communication Entrepreneurship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FDD83C94-8CA1-EC5F-110C-9069DB966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6975" y="5399034"/>
            <a:ext cx="3314700" cy="14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0832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5931"/>
            <a:ext cx="2028816" cy="1362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050" y="5276850"/>
            <a:ext cx="30289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428596" y="500042"/>
            <a:ext cx="8429684" cy="1500198"/>
          </a:xfrm>
          <a:prstGeom prst="flowChartPunchedCard">
            <a:avLst/>
          </a:prstGeom>
          <a:solidFill>
            <a:srgbClr val="FFFFFF"/>
          </a:solidFill>
          <a:ln w="31750">
            <a:solidFill>
              <a:srgbClr val="5B9BD5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/>
              <a:t>Decree No. 1602 of October 6, 2016</a:t>
            </a:r>
            <a:r>
              <a:rPr lang="en-US" sz="2000" dirty="0"/>
              <a:t>, amending the </a:t>
            </a:r>
            <a:r>
              <a:rPr lang="en-US" sz="2000" b="1" dirty="0"/>
              <a:t>annex to Decree No. 751 of August 5, 2015</a:t>
            </a:r>
            <a:r>
              <a:rPr lang="en-US" sz="2000" dirty="0"/>
              <a:t>, concerning the compliance of accredited Bachelor’s programs at the University of Blida 1 in the field of </a:t>
            </a:r>
            <a:r>
              <a:rPr lang="en-US" sz="2000" b="1" dirty="0"/>
              <a:t>“Natural and Life Sciences.”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714348" y="2500306"/>
            <a:ext cx="7647012" cy="3857652"/>
          </a:xfrm>
          <a:prstGeom prst="flowChartPunchedCard">
            <a:avLst/>
          </a:prstGeom>
          <a:noFill/>
          <a:ln w="63500" cmpd="thickThin">
            <a:solidFill>
              <a:srgbClr val="70AD47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/>
              <a:t>                            </a:t>
            </a:r>
            <a:r>
              <a:rPr lang="en-US" sz="2000" b="1" dirty="0"/>
              <a:t>Objectives of the program:</a:t>
            </a:r>
            <a:endParaRPr lang="en-US" sz="2000" dirty="0"/>
          </a:p>
          <a:p>
            <a:r>
              <a:rPr lang="en-US" sz="2000" dirty="0"/>
              <a:t>    This program aims to meet the needs of the </a:t>
            </a:r>
            <a:r>
              <a:rPr lang="en-US" sz="2000" dirty="0" err="1"/>
              <a:t>agri</a:t>
            </a:r>
            <a:r>
              <a:rPr lang="en-US" sz="2000" dirty="0"/>
              <a:t>-food sector   surrounding the university. It seeks to train bachelor’s graduates, under optimal conditions, who are proficient in development and research in the following areas:</a:t>
            </a:r>
          </a:p>
          <a:p>
            <a:pPr lvl="3">
              <a:buFont typeface="Wingdings" pitchFamily="2" charset="2"/>
              <a:buChar char="Ø"/>
            </a:pPr>
            <a:r>
              <a:rPr lang="en-US" sz="2000" dirty="0"/>
              <a:t>Processing </a:t>
            </a:r>
          </a:p>
          <a:p>
            <a:pPr lvl="3">
              <a:buFont typeface="Wingdings" pitchFamily="2" charset="2"/>
              <a:buChar char="Ø"/>
            </a:pPr>
            <a:r>
              <a:rPr lang="en-US" sz="2000" dirty="0"/>
              <a:t>Packaging </a:t>
            </a:r>
          </a:p>
          <a:p>
            <a:pPr lvl="3">
              <a:buFont typeface="Wingdings" pitchFamily="2" charset="2"/>
              <a:buChar char="Ø"/>
            </a:pPr>
            <a:r>
              <a:rPr lang="en-US" sz="2000" dirty="0"/>
              <a:t>Product development </a:t>
            </a:r>
          </a:p>
          <a:p>
            <a:pPr lvl="3">
              <a:buFont typeface="Wingdings" pitchFamily="2" charset="2"/>
              <a:buChar char="Ø"/>
            </a:pPr>
            <a:r>
              <a:rPr lang="en-US" sz="2000" dirty="0"/>
              <a:t>Operation and management of</a:t>
            </a:r>
          </a:p>
          <a:p>
            <a:pPr lvl="4"/>
            <a:r>
              <a:rPr lang="en-US" sz="2000" dirty="0"/>
              <a:t> processing units </a:t>
            </a:r>
          </a:p>
          <a:p>
            <a:pPr lvl="6" fontAlgn="base">
              <a:spcBef>
                <a:spcPct val="0"/>
              </a:spcBef>
              <a:spcAft>
                <a:spcPts val="800"/>
              </a:spcAft>
            </a:pPr>
            <a:r>
              <a:rPr kumimoji="0" 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914400" marR="0" lvl="2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914400" marR="0" lvl="2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</a:t>
            </a:r>
            <a:endParaRPr kumimoji="0" 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2571744"/>
            <a:ext cx="228598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1670" y="43576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dirty="0"/>
            </a:br>
            <a:endParaRPr lang="fr-FR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2844" y="142852"/>
            <a:ext cx="8072494" cy="328612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ED7D3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/>
              <a:t>                   Profiles and targeted competencies:</a:t>
            </a:r>
            <a:endParaRPr lang="en-US" sz="2400" dirty="0"/>
          </a:p>
          <a:p>
            <a:r>
              <a:rPr lang="en-US" dirty="0"/>
              <a:t>✓ Evaluate the quality of raw materials by reference to specifications and requirements (specifications sheets and standards)</a:t>
            </a:r>
            <a:br>
              <a:rPr lang="en-US" dirty="0"/>
            </a:br>
            <a:r>
              <a:rPr lang="en-US" dirty="0"/>
              <a:t>✓ Monitor the manufacturing process, detect anomalies, and assess product quality during and at the end of production</a:t>
            </a:r>
            <a:br>
              <a:rPr lang="en-US" dirty="0"/>
            </a:br>
            <a:r>
              <a:rPr lang="en-US" dirty="0"/>
              <a:t>✓ Perform routine and specific analyses (microbiology, </a:t>
            </a:r>
            <a:r>
              <a:rPr lang="en-US" dirty="0" err="1"/>
              <a:t>physico</a:t>
            </a:r>
            <a:r>
              <a:rPr lang="en-US" dirty="0"/>
              <a:t>-chemistry, product quality control)</a:t>
            </a:r>
            <a:br>
              <a:rPr lang="en-US" dirty="0"/>
            </a:br>
            <a:r>
              <a:rPr lang="en-US" dirty="0"/>
              <a:t>✓ Contribute to the company’s “Quality” approach and be able to assess good hygiene practices and the implementation of HACCP procedures</a:t>
            </a:r>
            <a:br>
              <a:rPr lang="en-US" dirty="0"/>
            </a:br>
            <a:r>
              <a:rPr lang="en-US" dirty="0"/>
              <a:t>✓ Master storage and preservation conditions</a:t>
            </a:r>
            <a:br>
              <a:rPr lang="en-US" dirty="0"/>
            </a:br>
            <a:r>
              <a:rPr lang="en-US" dirty="0"/>
              <a:t>✓ Analyze consumer expectations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214678" y="3571876"/>
            <a:ext cx="5929322" cy="3143248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b="1" dirty="0"/>
              <a:t>Regional and national employability opportunities</a:t>
            </a:r>
            <a:endParaRPr lang="en-US" dirty="0"/>
          </a:p>
          <a:p>
            <a:pPr algn="r"/>
            <a:r>
              <a:rPr lang="en-US" dirty="0"/>
              <a:t>The training in Food Technology aims to provide the job market with qualified professionals who are directly operational in processing units, valorization units of agro-food industry (AFI) by-products, agriculture sectors, as well as packaging and export organizations.</a:t>
            </a:r>
          </a:p>
          <a:p>
            <a:pPr algn="r"/>
            <a:endParaRPr lang="en-US" dirty="0"/>
          </a:p>
          <a:p>
            <a:pPr algn="r">
              <a:buFont typeface="Wingdings" pitchFamily="2" charset="2"/>
              <a:buChar char="v"/>
            </a:pPr>
            <a:r>
              <a:rPr lang="en-US" dirty="0"/>
              <a:t>Agro-food industry units </a:t>
            </a:r>
          </a:p>
          <a:p>
            <a:pPr algn="r">
              <a:buFont typeface="Wingdings" pitchFamily="2" charset="2"/>
              <a:buChar char="v"/>
            </a:pPr>
            <a:r>
              <a:rPr lang="en-US" dirty="0"/>
              <a:t>Food product quality control laboratories (public or private) </a:t>
            </a:r>
          </a:p>
          <a:p>
            <a:pPr algn="r">
              <a:buFont typeface="Wingdings" pitchFamily="2" charset="2"/>
              <a:buChar char="v"/>
            </a:pPr>
            <a:r>
              <a:rPr lang="en-US" dirty="0"/>
              <a:t>Quality control inspection services 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643314"/>
            <a:ext cx="1500198" cy="10715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4643446"/>
            <a:ext cx="1143008" cy="10715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5715016"/>
            <a:ext cx="1571636" cy="10001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576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57149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Training curriculum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428596" y="1000108"/>
            <a:ext cx="4040188" cy="639762"/>
          </a:xfrm>
        </p:spPr>
        <p:txBody>
          <a:bodyPr>
            <a:normAutofit fontScale="25000" lnSpcReduction="20000"/>
          </a:bodyPr>
          <a:lstStyle/>
          <a:p>
            <a:endParaRPr lang="en-US" sz="4300" dirty="0"/>
          </a:p>
          <a:p>
            <a:r>
              <a:rPr lang="en-US" sz="8000" dirty="0"/>
              <a:t>First-year common core in Natural and Life Sciences</a:t>
            </a:r>
            <a:r>
              <a:rPr lang="fr-FR" sz="8000" dirty="0"/>
              <a:t> 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57158" y="1643050"/>
            <a:ext cx="4040188" cy="5000660"/>
          </a:xfrm>
        </p:spPr>
        <p:txBody>
          <a:bodyPr>
            <a:normAutofit fontScale="55000" lnSpcReduction="20000"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Semester 1: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General and Organic 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Cell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Geology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Statistical Mathematics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Communication and Expression Techniques 1 (in French)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Study Methods and Terminology 1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Universal History of Biological Sciences </a:t>
            </a:r>
            <a:endParaRPr lang="fr-FR" sz="2900" b="1" dirty="0"/>
          </a:p>
          <a:p>
            <a:r>
              <a:rPr lang="fr-FR" sz="4400" b="1" dirty="0">
                <a:solidFill>
                  <a:srgbClr val="FF0000"/>
                </a:solidFill>
              </a:rPr>
              <a:t>Semester 2: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Thermodynamics and Solution 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Plant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Animal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Physics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Communication and Expression Techniques 2 (in English)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Life Sciences and Socio-Economic Impacts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Study Methods and Terminology 2</a:t>
            </a:r>
          </a:p>
          <a:p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>
          <a:xfrm>
            <a:off x="4572000" y="928670"/>
            <a:ext cx="4041775" cy="639762"/>
          </a:xfrm>
        </p:spPr>
        <p:txBody>
          <a:bodyPr>
            <a:noAutofit/>
          </a:bodyPr>
          <a:lstStyle/>
          <a:p>
            <a:r>
              <a:rPr lang="en-US" sz="2000" dirty="0"/>
              <a:t>Second-year common core in Food Sciences</a:t>
            </a:r>
            <a:endParaRPr lang="fr-FR" sz="20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4"/>
          </p:nvPr>
        </p:nvSpPr>
        <p:spPr>
          <a:xfrm>
            <a:off x="4572000" y="1643050"/>
            <a:ext cx="4041775" cy="5072098"/>
          </a:xfrm>
        </p:spPr>
        <p:txBody>
          <a:bodyPr>
            <a:normAutofit fontScale="55000" lnSpcReduction="20000"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Semester 3: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Plant Physiology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Food and Food Systems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Biochemistry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Genetics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Communication and Expression Techniques (in English)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Biophysics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Environment and Sustainable Development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University Ethics and Deontology </a:t>
            </a:r>
            <a:endParaRPr lang="fr-FR" sz="2900" b="1" dirty="0"/>
          </a:p>
          <a:p>
            <a:r>
              <a:rPr lang="fr-FR" sz="4400" b="1" dirty="0">
                <a:solidFill>
                  <a:srgbClr val="FF0000"/>
                </a:solidFill>
              </a:rPr>
              <a:t>Semester 4: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Animal Physiology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Microbiology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Food and Fundamentals of Food Technology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Applied Immunology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Biostatistics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Plants and Environment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Computer Tools </a:t>
            </a:r>
          </a:p>
          <a:p>
            <a:pPr>
              <a:buFont typeface="Wingdings" pitchFamily="2" charset="2"/>
              <a:buChar char="ü"/>
            </a:pPr>
            <a:endParaRPr lang="fr-FR" b="1" dirty="0">
              <a:solidFill>
                <a:srgbClr val="FF0000"/>
              </a:solidFill>
            </a:endParaRPr>
          </a:p>
          <a:p>
            <a:pPr>
              <a:buNone/>
            </a:pP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5286388"/>
            <a:ext cx="1928794" cy="1571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34"/>
          </a:xfrm>
        </p:spPr>
        <p:txBody>
          <a:bodyPr>
            <a:no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Training curriculum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357158" y="1714488"/>
            <a:ext cx="4040188" cy="442915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fr-FR" sz="4600" b="1" dirty="0">
                <a:solidFill>
                  <a:srgbClr val="FF0000"/>
                </a:solidFill>
              </a:rPr>
              <a:t>Semester 5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Food Microbiology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Food Biochemistry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Agro-Food Industry Technology 1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Food Hygiene and Safety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Process Engineering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Sensory Analysis of Food Products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Food Storage and Preservation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Introduction to Free and Open-Source Software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Management and Marketing </a:t>
            </a:r>
          </a:p>
          <a:p>
            <a:endParaRPr lang="fr-FR" b="1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3"/>
          </p:nvPr>
        </p:nvSpPr>
        <p:spPr>
          <a:xfrm>
            <a:off x="857224" y="714356"/>
            <a:ext cx="7358114" cy="85725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Third-year Bachelor’s degree in Agro-Food Technology and Quality Control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4"/>
          </p:nvPr>
        </p:nvSpPr>
        <p:spPr>
          <a:xfrm>
            <a:off x="4643438" y="1714488"/>
            <a:ext cx="4041775" cy="39512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sz="3800" b="1" dirty="0">
                <a:solidFill>
                  <a:srgbClr val="FF0000"/>
                </a:solidFill>
              </a:rPr>
              <a:t>Semester 6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Food Toxicology 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Analytical Techniques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 Agro-Food Industry Technology 2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 Scientific Approach to Writing a Scientific Report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 Analysis of Food Materials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Introduction to Computer Programming 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Technical English 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Communication and Expression Techniques</a:t>
            </a:r>
            <a:endParaRPr lang="fr-FR" b="1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5429264"/>
            <a:ext cx="3314700" cy="14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2B6F41EC-0058-F437-3B77-53CC2CED3FAC}"/>
              </a:ext>
            </a:extLst>
          </p:cNvPr>
          <p:cNvSpPr txBox="1">
            <a:spLocks/>
          </p:cNvSpPr>
          <p:nvPr/>
        </p:nvSpPr>
        <p:spPr>
          <a:xfrm>
            <a:off x="500034" y="18573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Training program description sheet</a:t>
            </a:r>
            <a:br>
              <a:rPr lang="fr-FR" b="1"/>
            </a:b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EDE8D2E4-A325-0116-8FC2-AA3287F9F971}"/>
              </a:ext>
            </a:extLst>
          </p:cNvPr>
          <p:cNvSpPr txBox="1">
            <a:spLocks/>
          </p:cNvSpPr>
          <p:nvPr/>
        </p:nvSpPr>
        <p:spPr>
          <a:xfrm>
            <a:off x="357158" y="2857496"/>
            <a:ext cx="7358114" cy="13239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Professional Bachelor’s Degree in Cereal Processing and Derived Products</a:t>
            </a:r>
          </a:p>
          <a:p>
            <a:r>
              <a:rPr lang="ar-DZ" dirty="0">
                <a:solidFill>
                  <a:srgbClr val="FF0000"/>
                </a:solidFill>
              </a:rPr>
              <a:t>     ليسانس مهني في تكنولوجيا الحبوب والمنتجات المشتقة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133288F-999F-8982-E479-50D2E0150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74" y="5143512"/>
            <a:ext cx="6500826" cy="1571636"/>
          </a:xfrm>
          <a:prstGeom prst="rect">
            <a:avLst/>
          </a:prstGeom>
          <a:noFill/>
          <a:ln w="63500" cmpd="thickThin">
            <a:solidFill>
              <a:srgbClr val="70AD47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/>
              <a:t>Level</a:t>
            </a:r>
            <a:r>
              <a:rPr lang="en-US" sz="2400" dirty="0"/>
              <a:t>: Academic Bachelor’s Degree</a:t>
            </a:r>
            <a:br>
              <a:rPr lang="en-US" sz="2400" dirty="0"/>
            </a:br>
            <a:r>
              <a:rPr lang="en-US" sz="2400" b="1" dirty="0"/>
              <a:t>Field</a:t>
            </a:r>
            <a:r>
              <a:rPr lang="en-US" sz="2400" dirty="0"/>
              <a:t>: Natural and Life Sciences</a:t>
            </a:r>
            <a:br>
              <a:rPr lang="en-US" sz="2400" dirty="0"/>
            </a:br>
            <a:r>
              <a:rPr lang="en-US" sz="2400" b="1" dirty="0"/>
              <a:t>Stream</a:t>
            </a:r>
            <a:r>
              <a:rPr lang="en-US" sz="2400" dirty="0"/>
              <a:t>: Food Sciences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/>
              <a:t>Specialty</a:t>
            </a:r>
            <a:r>
              <a:rPr lang="en-US" sz="2400" dirty="0" err="1"/>
              <a:t>:Cereal</a:t>
            </a:r>
            <a:r>
              <a:rPr lang="en-US" sz="2400" dirty="0"/>
              <a:t> Processing and Derived Products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age 11" descr="logo">
            <a:extLst>
              <a:ext uri="{FF2B5EF4-FFF2-40B4-BE49-F238E27FC236}">
                <a16:creationId xmlns:a16="http://schemas.microsoft.com/office/drawing/2014/main" id="{C03FAAB9-8805-F301-3F45-BE50689D609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9058" y="857232"/>
            <a:ext cx="1785950" cy="107157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1B63F4E7-92AF-B8F0-5738-4C595A5AA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89BA675C-2ED5-239B-A794-5A6AFFE42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5794"/>
            <a:ext cx="40601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/>
              <a:t>Ministry of Higher Education and Scientific Research</a:t>
            </a:r>
            <a:br>
              <a:rPr lang="en-US" sz="1400" b="1" dirty="0"/>
            </a:br>
            <a:r>
              <a:rPr lang="en-US" sz="1400" b="1" dirty="0"/>
              <a:t>University of Blida 1</a:t>
            </a:r>
            <a:br>
              <a:rPr lang="en-US" sz="1400" b="1" dirty="0"/>
            </a:br>
            <a:r>
              <a:rPr lang="en-US" sz="1400" b="1" dirty="0"/>
              <a:t>Faculty of Natural and Life Sciences</a:t>
            </a:r>
            <a:br>
              <a:rPr lang="en-US" sz="1400" b="1" dirty="0"/>
            </a:br>
            <a:r>
              <a:rPr lang="en-US" sz="1400" b="1" dirty="0"/>
              <a:t>Department of Food Sciences</a:t>
            </a:r>
            <a:endParaRPr kumimoji="0" lang="fr-FR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43121949-6B0F-C418-FA5E-2CB20C6DE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74" y="0"/>
            <a:ext cx="321471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الجمهوربة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الجزائرية </a:t>
            </a:r>
            <a:r>
              <a:rPr kumimoji="0" lang="ar-D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الديمقراطيةالشعبية</a:t>
            </a:r>
            <a:r>
              <a:rPr kumimoji="0" 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 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7BC9000F-F358-BD6B-7935-178186E1E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446" y="785794"/>
            <a:ext cx="3071834" cy="6286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3175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زارة التعليم العالي </a:t>
            </a:r>
            <a:r>
              <a:rPr kumimoji="0" lang="ar-D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البحث العلمي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جامعة البليدة- </a:t>
            </a:r>
            <a:r>
              <a:rPr kumimoji="0" lang="ar-D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كلية علوم الطبيعة </a:t>
            </a:r>
            <a:r>
              <a:rPr kumimoji="0" lang="ar-DZ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الحياة</a:t>
            </a:r>
            <a:endParaRPr kumimoji="0" 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قسم علوم التغذية</a:t>
            </a: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C6D30AD0-2285-16D7-6F6E-18B7B9CB2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46" y="357166"/>
            <a:ext cx="45309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République Algérienne Démocratique Et Populaire</a:t>
            </a:r>
            <a:endParaRPr kumimoji="0" 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71EE2B8-4C0B-77A8-E2FF-30B4BCCE4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4289433"/>
            <a:ext cx="2643173" cy="218866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1196C8E-ACF4-8375-58E5-2B4BDB57A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7189" y="3386130"/>
            <a:ext cx="287655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18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>
            <a:extLst>
              <a:ext uri="{FF2B5EF4-FFF2-40B4-BE49-F238E27FC236}">
                <a16:creationId xmlns:a16="http://schemas.microsoft.com/office/drawing/2014/main" id="{CDB034DB-8E53-88A8-2396-5530CF6E4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596" y="500042"/>
            <a:ext cx="8429684" cy="1500198"/>
          </a:xfrm>
          <a:prstGeom prst="flowChartPunchedCard">
            <a:avLst/>
          </a:prstGeom>
          <a:solidFill>
            <a:srgbClr val="FFFFFF"/>
          </a:solidFill>
          <a:ln w="31750">
            <a:solidFill>
              <a:srgbClr val="5B9BD5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/>
              <a:t>Decree No. 1602 of October 6, 2016</a:t>
            </a:r>
            <a:r>
              <a:rPr lang="en-US" sz="2000" dirty="0"/>
              <a:t>, amending the </a:t>
            </a:r>
            <a:r>
              <a:rPr lang="en-US" sz="2000" b="1" dirty="0"/>
              <a:t>annex to Decree No. 751 of August 5, 2015</a:t>
            </a:r>
            <a:r>
              <a:rPr lang="en-US" sz="2000" dirty="0"/>
              <a:t>, concerning the compliance of accredited Bachelor’s programs at the University of Blida 1 in the field of </a:t>
            </a:r>
            <a:r>
              <a:rPr lang="en-US" sz="2000" b="1" dirty="0"/>
              <a:t>“Natural and Life Sciences.”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45620038-7F50-B0CF-0509-545F7EA6A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596" y="2276872"/>
            <a:ext cx="7647012" cy="3857652"/>
          </a:xfrm>
          <a:prstGeom prst="flowChartPunchedCard">
            <a:avLst/>
          </a:prstGeom>
          <a:noFill/>
          <a:ln w="63500" cmpd="thickThin">
            <a:solidFill>
              <a:srgbClr val="70AD47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/>
              <a:t>  </a:t>
            </a:r>
            <a:r>
              <a:rPr lang="en-US" sz="2000" b="1" dirty="0"/>
              <a:t>Objectives of the program:</a:t>
            </a:r>
            <a:endParaRPr lang="en-US" sz="2000" dirty="0"/>
          </a:p>
          <a:p>
            <a:r>
              <a:rPr lang="en-US" sz="2000" dirty="0"/>
              <a:t>    This program aims to meet the needs of the cereal and agri-food sector surrounding the university. It seeks to train bachelor’s graduates, under optimal conditions, who are proficient in development, processing, and research in the following areas:</a:t>
            </a:r>
          </a:p>
          <a:p>
            <a:r>
              <a:rPr lang="en-US" sz="2000" dirty="0"/>
              <a:t>Cereal processing technologies</a:t>
            </a:r>
            <a:r>
              <a:rPr lang="ar-DZ" sz="2000" dirty="0"/>
              <a:t> </a:t>
            </a:r>
            <a:r>
              <a:rPr lang="en-US" sz="2000" dirty="0"/>
              <a:t>Processing of cereal-based products (flour, semolina, pasta, etc.) </a:t>
            </a:r>
          </a:p>
          <a:p>
            <a:r>
              <a:rPr lang="en-US" sz="2000" dirty="0"/>
              <a:t>Development and innovation of cereal-derived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productsQuality</a:t>
            </a:r>
            <a:r>
              <a:rPr lang="en-US" sz="2000" dirty="0"/>
              <a:t> control and food safety of cereals and their </a:t>
            </a:r>
            <a:r>
              <a:rPr lang="en-US" sz="2000" dirty="0" err="1"/>
              <a:t>derivativesOperation</a:t>
            </a:r>
            <a:r>
              <a:rPr lang="en-US" sz="2000" dirty="0"/>
              <a:t> and management of cereal processing</a:t>
            </a:r>
            <a:endParaRPr kumimoji="0" 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534A996-0635-4E1F-0768-837016F62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1965569"/>
            <a:ext cx="2428280" cy="161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31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0968B2AE-F1EE-16AA-5C35-AF83057E6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576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75BCF217-EB09-67B5-399A-6D8FBAB4B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57149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Training curriculum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D7196CB-FDB8-CA7A-DECE-DAA02444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596" y="1000108"/>
            <a:ext cx="4040188" cy="639762"/>
          </a:xfrm>
        </p:spPr>
        <p:txBody>
          <a:bodyPr>
            <a:normAutofit fontScale="25000" lnSpcReduction="20000"/>
          </a:bodyPr>
          <a:lstStyle/>
          <a:p>
            <a:endParaRPr lang="en-US" sz="4300" dirty="0"/>
          </a:p>
          <a:p>
            <a:r>
              <a:rPr lang="en-US" sz="8000" dirty="0"/>
              <a:t>First-year common core in Natural and Life Sciences</a:t>
            </a:r>
            <a:r>
              <a:rPr lang="fr-FR" sz="8000" dirty="0"/>
              <a:t> </a:t>
            </a:r>
          </a:p>
          <a:p>
            <a:endParaRPr lang="fr-FR" dirty="0"/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20EA9626-AA18-ABAC-462C-C634721909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7158" y="1643050"/>
            <a:ext cx="4040188" cy="5000660"/>
          </a:xfrm>
        </p:spPr>
        <p:txBody>
          <a:bodyPr>
            <a:normAutofit fontScale="55000" lnSpcReduction="20000"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Semester 1: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General and Organic 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Cell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Geology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Statistical Mathematics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Communication and Expression Techniques 1 (in French)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Study Methods and Terminology 1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Universal History of Biological Sciences </a:t>
            </a:r>
            <a:endParaRPr lang="fr-FR" sz="2900" b="1" dirty="0"/>
          </a:p>
          <a:p>
            <a:r>
              <a:rPr lang="fr-FR" sz="4400" b="1" dirty="0">
                <a:solidFill>
                  <a:srgbClr val="FF0000"/>
                </a:solidFill>
              </a:rPr>
              <a:t>Semester 2: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Thermodynamics and Solution 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Plant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Animal 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Physics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Communication and Expression Techniques 2 (in English)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Life Sciences and Socio-Economic Impacts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Study Methods and Terminology 2</a:t>
            </a:r>
          </a:p>
          <a:p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9E5228C7-D831-67C8-7146-E4ED7A3B1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928670"/>
            <a:ext cx="4041775" cy="639762"/>
          </a:xfrm>
        </p:spPr>
        <p:txBody>
          <a:bodyPr>
            <a:noAutofit/>
          </a:bodyPr>
          <a:lstStyle/>
          <a:p>
            <a:r>
              <a:rPr lang="en-US" sz="2000" dirty="0"/>
              <a:t>Second-year common core in Food Sciences</a:t>
            </a:r>
            <a:endParaRPr lang="fr-FR" sz="2000" dirty="0"/>
          </a:p>
        </p:txBody>
      </p:sp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9CAE18F2-114C-584C-7514-496853B997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1643050"/>
            <a:ext cx="4041775" cy="5072098"/>
          </a:xfrm>
        </p:spPr>
        <p:txBody>
          <a:bodyPr>
            <a:normAutofit fontScale="55000" lnSpcReduction="20000"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Semester 3: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Plant Physiology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Food and Food Systems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Biochemistry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Genetics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Communication and Expression Techniques (in English)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Biophysics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Environment and Sustainable Development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University Ethics and Deontology </a:t>
            </a:r>
            <a:endParaRPr lang="fr-FR" sz="2900" b="1" dirty="0"/>
          </a:p>
          <a:p>
            <a:r>
              <a:rPr lang="fr-FR" sz="4400" b="1" dirty="0">
                <a:solidFill>
                  <a:srgbClr val="FF0000"/>
                </a:solidFill>
              </a:rPr>
              <a:t>Semester 4: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Animal Physiology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Microbiology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Food and Fundamentals of Food Technology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Applied Immunology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Biostatistics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Plants and Environment 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/>
              <a:t>Computer Tools </a:t>
            </a:r>
          </a:p>
          <a:p>
            <a:pPr>
              <a:buFont typeface="Wingdings" pitchFamily="2" charset="2"/>
              <a:buChar char="ü"/>
            </a:pPr>
            <a:endParaRPr lang="fr-FR" b="1" dirty="0">
              <a:solidFill>
                <a:srgbClr val="FF0000"/>
              </a:solidFill>
            </a:endParaRPr>
          </a:p>
          <a:p>
            <a:pPr>
              <a:buNone/>
            </a:pP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E6FEDE5C-1842-C77B-1F04-3BB5C4171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5286388"/>
            <a:ext cx="1928794" cy="1571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64890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9065B-2073-1B5B-C7CD-3651645F7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34"/>
          </a:xfrm>
        </p:spPr>
        <p:txBody>
          <a:bodyPr>
            <a:no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Training curriculum</a:t>
            </a:r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05DB3D99-037A-E680-00D3-9AC578E25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7158" y="1714488"/>
            <a:ext cx="4040188" cy="442915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sz="2000" b="1" dirty="0" err="1">
                <a:solidFill>
                  <a:srgbClr val="FF0000"/>
                </a:solidFill>
              </a:rPr>
              <a:t>Semester</a:t>
            </a:r>
            <a:r>
              <a:rPr lang="fr-FR" sz="2000" b="1" dirty="0">
                <a:solidFill>
                  <a:srgbClr val="FF0000"/>
                </a:solidFill>
              </a:rPr>
              <a:t> 5</a:t>
            </a:r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English</a:t>
            </a:r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Storage and </a:t>
            </a:r>
            <a:r>
              <a:rPr lang="fr-CA" sz="2000" b="1" dirty="0" err="1"/>
              <a:t>Conditioning</a:t>
            </a:r>
            <a:endParaRPr lang="fr-CA" sz="2000" b="1" dirty="0"/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</a:t>
            </a:r>
            <a:r>
              <a:rPr lang="fr-CA" sz="2000" b="1" dirty="0" err="1"/>
              <a:t>Cereal</a:t>
            </a:r>
            <a:r>
              <a:rPr lang="fr-CA" sz="2000" b="1" dirty="0"/>
              <a:t> Cultivation / </a:t>
            </a:r>
            <a:r>
              <a:rPr lang="fr-CA" sz="2000" b="1" dirty="0" err="1"/>
              <a:t>Quality</a:t>
            </a:r>
            <a:r>
              <a:rPr lang="fr-CA" sz="2000" b="1" dirty="0"/>
              <a:t> </a:t>
            </a:r>
            <a:r>
              <a:rPr lang="fr-CA" sz="2000" b="1" dirty="0" err="1"/>
              <a:t>Improvement</a:t>
            </a:r>
            <a:endParaRPr lang="fr-CA" sz="2000" b="1" dirty="0"/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</a:t>
            </a:r>
            <a:r>
              <a:rPr lang="fr-CA" sz="2000" b="1" dirty="0" err="1"/>
              <a:t>Quality</a:t>
            </a:r>
            <a:r>
              <a:rPr lang="fr-CA" sz="2000" b="1" dirty="0"/>
              <a:t>, </a:t>
            </a:r>
            <a:r>
              <a:rPr lang="fr-CA" sz="2000" b="1" dirty="0" err="1"/>
              <a:t>Standardization</a:t>
            </a:r>
            <a:r>
              <a:rPr lang="fr-CA" sz="2000" b="1" dirty="0"/>
              <a:t> and </a:t>
            </a:r>
            <a:r>
              <a:rPr lang="fr-CA" sz="2000" b="1" dirty="0" err="1"/>
              <a:t>Regulation</a:t>
            </a:r>
            <a:endParaRPr lang="fr-CA" sz="2000" b="1" dirty="0"/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Computer Science</a:t>
            </a:r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</a:t>
            </a:r>
            <a:r>
              <a:rPr lang="fr-CA" sz="2000" b="1" dirty="0" err="1"/>
              <a:t>Technical</a:t>
            </a:r>
            <a:r>
              <a:rPr lang="fr-CA" sz="2000" b="1" dirty="0"/>
              <a:t> </a:t>
            </a:r>
            <a:r>
              <a:rPr lang="fr-CA" sz="2000" b="1" dirty="0" err="1"/>
              <a:t>Drawing</a:t>
            </a:r>
            <a:endParaRPr lang="fr-CA" sz="2000" b="1" dirty="0"/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</a:t>
            </a:r>
            <a:r>
              <a:rPr lang="fr-CA" sz="2000" b="1" dirty="0" err="1"/>
              <a:t>Quality</a:t>
            </a:r>
            <a:r>
              <a:rPr lang="fr-CA" sz="2000" b="1" dirty="0"/>
              <a:t> Control (</a:t>
            </a:r>
            <a:r>
              <a:rPr lang="fr-CA" sz="2000" b="1" dirty="0" err="1"/>
              <a:t>Grading</a:t>
            </a:r>
            <a:r>
              <a:rPr lang="fr-CA" sz="2000" b="1" dirty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Grain </a:t>
            </a:r>
            <a:r>
              <a:rPr lang="fr-CA" sz="2000" b="1" dirty="0" err="1"/>
              <a:t>Biochemistry</a:t>
            </a:r>
            <a:endParaRPr lang="fr-CA" sz="2000" b="1" dirty="0"/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Applied </a:t>
            </a:r>
            <a:r>
              <a:rPr lang="fr-CA" sz="2000" b="1" dirty="0" err="1"/>
              <a:t>Microbiology</a:t>
            </a:r>
            <a:endParaRPr lang="fr-CA" sz="2000" b="1" dirty="0"/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</a:t>
            </a:r>
            <a:r>
              <a:rPr lang="fr-CA" sz="2000" b="1" dirty="0" err="1"/>
              <a:t>Mathematics</a:t>
            </a:r>
            <a:r>
              <a:rPr lang="fr-CA" sz="2000" b="1" dirty="0"/>
              <a:t> </a:t>
            </a:r>
            <a:r>
              <a:rPr lang="fr-CA" sz="2000" b="1" dirty="0" err="1"/>
              <a:t>Analysis</a:t>
            </a:r>
            <a:endParaRPr lang="fr-CA" sz="2000" b="1" dirty="0"/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Applied Physical Chemistry</a:t>
            </a:r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</a:t>
            </a:r>
            <a:r>
              <a:rPr lang="fr-CA" sz="2000" b="1" dirty="0" err="1"/>
              <a:t>Electrotechnics</a:t>
            </a:r>
            <a:endParaRPr lang="fr-CA" sz="2000" b="1" dirty="0"/>
          </a:p>
          <a:p>
            <a:pPr>
              <a:buFont typeface="Wingdings" pitchFamily="2" charset="2"/>
              <a:buChar char="ü"/>
            </a:pPr>
            <a:r>
              <a:rPr lang="fr-CA" sz="2000" b="1" dirty="0"/>
              <a:t>• </a:t>
            </a:r>
            <a:r>
              <a:rPr lang="fr-CA" sz="2000" b="1" dirty="0" err="1"/>
              <a:t>Introductory</a:t>
            </a:r>
            <a:r>
              <a:rPr lang="fr-CA" sz="2000" b="1" dirty="0"/>
              <a:t> </a:t>
            </a:r>
            <a:r>
              <a:rPr lang="fr-CA" sz="2000" b="1" dirty="0" err="1"/>
              <a:t>Internship</a:t>
            </a:r>
            <a:endParaRPr lang="fr-FR" sz="2000" b="1" dirty="0"/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997A76-2161-2717-BB74-7AE0BC7A7F7B}"/>
              </a:ext>
            </a:extLst>
          </p:cNvPr>
          <p:cNvSpPr txBox="1">
            <a:spLocks/>
          </p:cNvSpPr>
          <p:nvPr/>
        </p:nvSpPr>
        <p:spPr>
          <a:xfrm>
            <a:off x="857224" y="714356"/>
            <a:ext cx="7358114" cy="8572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Third-year Bachelor’s degree in in Cereal Processing and Derived Products</a:t>
            </a:r>
            <a:endParaRPr lang="fr-FR" dirty="0"/>
          </a:p>
        </p:txBody>
      </p:sp>
      <p:sp>
        <p:nvSpPr>
          <p:cNvPr id="5" name="Espace réservé du contenu 6">
            <a:extLst>
              <a:ext uri="{FF2B5EF4-FFF2-40B4-BE49-F238E27FC236}">
                <a16:creationId xmlns:a16="http://schemas.microsoft.com/office/drawing/2014/main" id="{6B9DF21F-34F9-4B55-0CE8-A686EE367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3438" y="1714488"/>
            <a:ext cx="4041775" cy="39512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sz="3800" b="1" dirty="0">
                <a:solidFill>
                  <a:srgbClr val="FF0000"/>
                </a:solidFill>
              </a:rPr>
              <a:t>Semester 6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Cereal Processing Technology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• Flour and Semolina Technology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• Bakery and Pasta Technology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• Quality Control and Food Safety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• Food Packaging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• Industrial Process Management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• Applied Microbiology (Advanced)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• Food Analysis Techniques</a:t>
            </a:r>
          </a:p>
          <a:p>
            <a:pPr>
              <a:buFont typeface="Wingdings" pitchFamily="2" charset="2"/>
              <a:buChar char="ü"/>
            </a:pPr>
            <a:r>
              <a:rPr lang="en-US" b="1" dirty="0"/>
              <a:t>• Professional Internship</a:t>
            </a:r>
            <a:endParaRPr lang="fr-FR" b="1" dirty="0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0326024C-C3E1-3168-5749-8ED1B2541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6975" y="5399034"/>
            <a:ext cx="3314700" cy="14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01794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1400</Words>
  <Application>Microsoft Office PowerPoint</Application>
  <PresentationFormat>Affichage à l'écran (4:3)</PresentationFormat>
  <Paragraphs>250</Paragraphs>
  <Slides>13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Thème Office</vt:lpstr>
      <vt:lpstr>Training program description sheet </vt:lpstr>
      <vt:lpstr>Présentation PowerPoint</vt:lpstr>
      <vt:lpstr>Présentation PowerPoint</vt:lpstr>
      <vt:lpstr>Training curriculum</vt:lpstr>
      <vt:lpstr>Training curriculum</vt:lpstr>
      <vt:lpstr>Présentation PowerPoint</vt:lpstr>
      <vt:lpstr>Présentation PowerPoint</vt:lpstr>
      <vt:lpstr>Training curriculum</vt:lpstr>
      <vt:lpstr>Training curriculum</vt:lpstr>
      <vt:lpstr>Présentation PowerPoint</vt:lpstr>
      <vt:lpstr>Présentation PowerPoint</vt:lpstr>
      <vt:lpstr>Présentation PowerPoint</vt:lpstr>
      <vt:lpstr>Training curriculum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program description sheet</dc:title>
  <dc:creator>ghezlene rebzani</dc:creator>
  <cp:lastModifiedBy>karima aoues</cp:lastModifiedBy>
  <cp:revision>40</cp:revision>
  <dcterms:created xsi:type="dcterms:W3CDTF">2026-04-25T09:09:54Z</dcterms:created>
  <dcterms:modified xsi:type="dcterms:W3CDTF">2026-04-26T14:56:44Z</dcterms:modified>
</cp:coreProperties>
</file>