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5" r:id="rId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3" d="100"/>
          <a:sy n="63" d="100"/>
        </p:scale>
        <p:origin x="80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8AF543-2FF6-221D-2F40-62D403773DA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C79245E-EA47-4DB7-B53B-C0DE0AAED0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EF71790-BC36-30CA-5536-F26723CF64C3}"/>
              </a:ext>
            </a:extLst>
          </p:cNvPr>
          <p:cNvSpPr>
            <a:spLocks noGrp="1"/>
          </p:cNvSpPr>
          <p:nvPr>
            <p:ph type="dt" sz="half" idx="10"/>
          </p:nvPr>
        </p:nvSpPr>
        <p:spPr/>
        <p:txBody>
          <a:bodyPr/>
          <a:lstStyle/>
          <a:p>
            <a:fld id="{59F35D88-3E6E-46D4-8499-D724EC5F88E0}" type="datetimeFigureOut">
              <a:rPr lang="fr-FR" smtClean="0"/>
              <a:t>25/03/2026</a:t>
            </a:fld>
            <a:endParaRPr lang="fr-FR"/>
          </a:p>
        </p:txBody>
      </p:sp>
      <p:sp>
        <p:nvSpPr>
          <p:cNvPr id="5" name="Espace réservé du pied de page 4">
            <a:extLst>
              <a:ext uri="{FF2B5EF4-FFF2-40B4-BE49-F238E27FC236}">
                <a16:creationId xmlns:a16="http://schemas.microsoft.com/office/drawing/2014/main" id="{1DA7EEAA-4889-FC5E-C3E9-7E01B4BEBD3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6D4D61D-CB8A-792B-63C9-3965938228B9}"/>
              </a:ext>
            </a:extLst>
          </p:cNvPr>
          <p:cNvSpPr>
            <a:spLocks noGrp="1"/>
          </p:cNvSpPr>
          <p:nvPr>
            <p:ph type="sldNum" sz="quarter" idx="12"/>
          </p:nvPr>
        </p:nvSpPr>
        <p:spPr/>
        <p:txBody>
          <a:bodyPr/>
          <a:lstStyle/>
          <a:p>
            <a:fld id="{1EEA1203-64BD-4C63-BB6E-34F5CCE04C37}" type="slidenum">
              <a:rPr lang="fr-FR" smtClean="0"/>
              <a:t>‹N°›</a:t>
            </a:fld>
            <a:endParaRPr lang="fr-FR"/>
          </a:p>
        </p:txBody>
      </p:sp>
    </p:spTree>
    <p:extLst>
      <p:ext uri="{BB962C8B-B14F-4D97-AF65-F5344CB8AC3E}">
        <p14:creationId xmlns:p14="http://schemas.microsoft.com/office/powerpoint/2010/main" val="2363326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929B19-14DE-5662-5E88-6148E10C574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779E767-64CD-6D74-BD78-A802DFB230C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97FAE03-657C-D678-C62B-5AB043BF3883}"/>
              </a:ext>
            </a:extLst>
          </p:cNvPr>
          <p:cNvSpPr>
            <a:spLocks noGrp="1"/>
          </p:cNvSpPr>
          <p:nvPr>
            <p:ph type="dt" sz="half" idx="10"/>
          </p:nvPr>
        </p:nvSpPr>
        <p:spPr/>
        <p:txBody>
          <a:bodyPr/>
          <a:lstStyle/>
          <a:p>
            <a:fld id="{59F35D88-3E6E-46D4-8499-D724EC5F88E0}" type="datetimeFigureOut">
              <a:rPr lang="fr-FR" smtClean="0"/>
              <a:t>25/03/2026</a:t>
            </a:fld>
            <a:endParaRPr lang="fr-FR"/>
          </a:p>
        </p:txBody>
      </p:sp>
      <p:sp>
        <p:nvSpPr>
          <p:cNvPr id="5" name="Espace réservé du pied de page 4">
            <a:extLst>
              <a:ext uri="{FF2B5EF4-FFF2-40B4-BE49-F238E27FC236}">
                <a16:creationId xmlns:a16="http://schemas.microsoft.com/office/drawing/2014/main" id="{32EDBC2A-25AC-98CB-D5EF-73BB74FFF85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9ED44D3-BAEA-3C89-C4BC-22B1388B8F6F}"/>
              </a:ext>
            </a:extLst>
          </p:cNvPr>
          <p:cNvSpPr>
            <a:spLocks noGrp="1"/>
          </p:cNvSpPr>
          <p:nvPr>
            <p:ph type="sldNum" sz="quarter" idx="12"/>
          </p:nvPr>
        </p:nvSpPr>
        <p:spPr/>
        <p:txBody>
          <a:bodyPr/>
          <a:lstStyle/>
          <a:p>
            <a:fld id="{1EEA1203-64BD-4C63-BB6E-34F5CCE04C37}" type="slidenum">
              <a:rPr lang="fr-FR" smtClean="0"/>
              <a:t>‹N°›</a:t>
            </a:fld>
            <a:endParaRPr lang="fr-FR"/>
          </a:p>
        </p:txBody>
      </p:sp>
    </p:spTree>
    <p:extLst>
      <p:ext uri="{BB962C8B-B14F-4D97-AF65-F5344CB8AC3E}">
        <p14:creationId xmlns:p14="http://schemas.microsoft.com/office/powerpoint/2010/main" val="3153436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33241FE-1864-FE45-2AE2-177988453C5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09D6F9F-ABD6-B248-EFD8-A16DEB04173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E9E66F8-624A-4580-A7BE-29CDE404E908}"/>
              </a:ext>
            </a:extLst>
          </p:cNvPr>
          <p:cNvSpPr>
            <a:spLocks noGrp="1"/>
          </p:cNvSpPr>
          <p:nvPr>
            <p:ph type="dt" sz="half" idx="10"/>
          </p:nvPr>
        </p:nvSpPr>
        <p:spPr/>
        <p:txBody>
          <a:bodyPr/>
          <a:lstStyle/>
          <a:p>
            <a:fld id="{59F35D88-3E6E-46D4-8499-D724EC5F88E0}" type="datetimeFigureOut">
              <a:rPr lang="fr-FR" smtClean="0"/>
              <a:t>25/03/2026</a:t>
            </a:fld>
            <a:endParaRPr lang="fr-FR"/>
          </a:p>
        </p:txBody>
      </p:sp>
      <p:sp>
        <p:nvSpPr>
          <p:cNvPr id="5" name="Espace réservé du pied de page 4">
            <a:extLst>
              <a:ext uri="{FF2B5EF4-FFF2-40B4-BE49-F238E27FC236}">
                <a16:creationId xmlns:a16="http://schemas.microsoft.com/office/drawing/2014/main" id="{8561C1DA-F7C7-5BF8-2BD1-150435A534B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D0D5EBF-DC10-09F7-A172-8C6AF4077890}"/>
              </a:ext>
            </a:extLst>
          </p:cNvPr>
          <p:cNvSpPr>
            <a:spLocks noGrp="1"/>
          </p:cNvSpPr>
          <p:nvPr>
            <p:ph type="sldNum" sz="quarter" idx="12"/>
          </p:nvPr>
        </p:nvSpPr>
        <p:spPr/>
        <p:txBody>
          <a:bodyPr/>
          <a:lstStyle/>
          <a:p>
            <a:fld id="{1EEA1203-64BD-4C63-BB6E-34F5CCE04C37}" type="slidenum">
              <a:rPr lang="fr-FR" smtClean="0"/>
              <a:t>‹N°›</a:t>
            </a:fld>
            <a:endParaRPr lang="fr-FR"/>
          </a:p>
        </p:txBody>
      </p:sp>
    </p:spTree>
    <p:extLst>
      <p:ext uri="{BB962C8B-B14F-4D97-AF65-F5344CB8AC3E}">
        <p14:creationId xmlns:p14="http://schemas.microsoft.com/office/powerpoint/2010/main" val="1570830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1C3C12-95E9-83C6-7195-2241D594A9C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DE98183-9C3C-8325-CEE9-F81B6AEC82C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910B4DE-3146-D25D-C739-9C14B3A13426}"/>
              </a:ext>
            </a:extLst>
          </p:cNvPr>
          <p:cNvSpPr>
            <a:spLocks noGrp="1"/>
          </p:cNvSpPr>
          <p:nvPr>
            <p:ph type="dt" sz="half" idx="10"/>
          </p:nvPr>
        </p:nvSpPr>
        <p:spPr/>
        <p:txBody>
          <a:bodyPr/>
          <a:lstStyle/>
          <a:p>
            <a:fld id="{59F35D88-3E6E-46D4-8499-D724EC5F88E0}" type="datetimeFigureOut">
              <a:rPr lang="fr-FR" smtClean="0"/>
              <a:t>25/03/2026</a:t>
            </a:fld>
            <a:endParaRPr lang="fr-FR"/>
          </a:p>
        </p:txBody>
      </p:sp>
      <p:sp>
        <p:nvSpPr>
          <p:cNvPr id="5" name="Espace réservé du pied de page 4">
            <a:extLst>
              <a:ext uri="{FF2B5EF4-FFF2-40B4-BE49-F238E27FC236}">
                <a16:creationId xmlns:a16="http://schemas.microsoft.com/office/drawing/2014/main" id="{FAD5B231-BCD1-3546-4EC9-C463B2D2338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E189634-9831-81FB-F266-92A7D41B22C5}"/>
              </a:ext>
            </a:extLst>
          </p:cNvPr>
          <p:cNvSpPr>
            <a:spLocks noGrp="1"/>
          </p:cNvSpPr>
          <p:nvPr>
            <p:ph type="sldNum" sz="quarter" idx="12"/>
          </p:nvPr>
        </p:nvSpPr>
        <p:spPr/>
        <p:txBody>
          <a:bodyPr/>
          <a:lstStyle/>
          <a:p>
            <a:fld id="{1EEA1203-64BD-4C63-BB6E-34F5CCE04C37}" type="slidenum">
              <a:rPr lang="fr-FR" smtClean="0"/>
              <a:t>‹N°›</a:t>
            </a:fld>
            <a:endParaRPr lang="fr-FR"/>
          </a:p>
        </p:txBody>
      </p:sp>
    </p:spTree>
    <p:extLst>
      <p:ext uri="{BB962C8B-B14F-4D97-AF65-F5344CB8AC3E}">
        <p14:creationId xmlns:p14="http://schemas.microsoft.com/office/powerpoint/2010/main" val="1157592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000AC-42A4-80C5-1A7C-EF77648C9A0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9C9AFAA-157A-8EE7-1EC7-79F580E53B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6A30169-780F-F1B2-71EB-0CBD7FC605F7}"/>
              </a:ext>
            </a:extLst>
          </p:cNvPr>
          <p:cNvSpPr>
            <a:spLocks noGrp="1"/>
          </p:cNvSpPr>
          <p:nvPr>
            <p:ph type="dt" sz="half" idx="10"/>
          </p:nvPr>
        </p:nvSpPr>
        <p:spPr/>
        <p:txBody>
          <a:bodyPr/>
          <a:lstStyle/>
          <a:p>
            <a:fld id="{59F35D88-3E6E-46D4-8499-D724EC5F88E0}" type="datetimeFigureOut">
              <a:rPr lang="fr-FR" smtClean="0"/>
              <a:t>25/03/2026</a:t>
            </a:fld>
            <a:endParaRPr lang="fr-FR"/>
          </a:p>
        </p:txBody>
      </p:sp>
      <p:sp>
        <p:nvSpPr>
          <p:cNvPr id="5" name="Espace réservé du pied de page 4">
            <a:extLst>
              <a:ext uri="{FF2B5EF4-FFF2-40B4-BE49-F238E27FC236}">
                <a16:creationId xmlns:a16="http://schemas.microsoft.com/office/drawing/2014/main" id="{73B4D051-BD25-9751-0CB1-F8D710F0AF8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044C338-B10F-01A8-9AF7-70159800E95A}"/>
              </a:ext>
            </a:extLst>
          </p:cNvPr>
          <p:cNvSpPr>
            <a:spLocks noGrp="1"/>
          </p:cNvSpPr>
          <p:nvPr>
            <p:ph type="sldNum" sz="quarter" idx="12"/>
          </p:nvPr>
        </p:nvSpPr>
        <p:spPr/>
        <p:txBody>
          <a:bodyPr/>
          <a:lstStyle/>
          <a:p>
            <a:fld id="{1EEA1203-64BD-4C63-BB6E-34F5CCE04C37}" type="slidenum">
              <a:rPr lang="fr-FR" smtClean="0"/>
              <a:t>‹N°›</a:t>
            </a:fld>
            <a:endParaRPr lang="fr-FR"/>
          </a:p>
        </p:txBody>
      </p:sp>
    </p:spTree>
    <p:extLst>
      <p:ext uri="{BB962C8B-B14F-4D97-AF65-F5344CB8AC3E}">
        <p14:creationId xmlns:p14="http://schemas.microsoft.com/office/powerpoint/2010/main" val="997095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A6FFDC-66AD-163B-F327-4452D44ADE3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1AE007A-AB7C-872B-C41C-ABB3C4D70F3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EE0B2C1-F068-CDB4-7722-405B76556E0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0EC2D5D-77F1-9BA3-2208-9822A8F49AB3}"/>
              </a:ext>
            </a:extLst>
          </p:cNvPr>
          <p:cNvSpPr>
            <a:spLocks noGrp="1"/>
          </p:cNvSpPr>
          <p:nvPr>
            <p:ph type="dt" sz="half" idx="10"/>
          </p:nvPr>
        </p:nvSpPr>
        <p:spPr/>
        <p:txBody>
          <a:bodyPr/>
          <a:lstStyle/>
          <a:p>
            <a:fld id="{59F35D88-3E6E-46D4-8499-D724EC5F88E0}" type="datetimeFigureOut">
              <a:rPr lang="fr-FR" smtClean="0"/>
              <a:t>25/03/2026</a:t>
            </a:fld>
            <a:endParaRPr lang="fr-FR"/>
          </a:p>
        </p:txBody>
      </p:sp>
      <p:sp>
        <p:nvSpPr>
          <p:cNvPr id="6" name="Espace réservé du pied de page 5">
            <a:extLst>
              <a:ext uri="{FF2B5EF4-FFF2-40B4-BE49-F238E27FC236}">
                <a16:creationId xmlns:a16="http://schemas.microsoft.com/office/drawing/2014/main" id="{E5326C74-680D-84F8-95DF-8DCAB7026AC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0F6103D-F70F-10A5-454F-AD7603DFDDBA}"/>
              </a:ext>
            </a:extLst>
          </p:cNvPr>
          <p:cNvSpPr>
            <a:spLocks noGrp="1"/>
          </p:cNvSpPr>
          <p:nvPr>
            <p:ph type="sldNum" sz="quarter" idx="12"/>
          </p:nvPr>
        </p:nvSpPr>
        <p:spPr/>
        <p:txBody>
          <a:bodyPr/>
          <a:lstStyle/>
          <a:p>
            <a:fld id="{1EEA1203-64BD-4C63-BB6E-34F5CCE04C37}" type="slidenum">
              <a:rPr lang="fr-FR" smtClean="0"/>
              <a:t>‹N°›</a:t>
            </a:fld>
            <a:endParaRPr lang="fr-FR"/>
          </a:p>
        </p:txBody>
      </p:sp>
    </p:spTree>
    <p:extLst>
      <p:ext uri="{BB962C8B-B14F-4D97-AF65-F5344CB8AC3E}">
        <p14:creationId xmlns:p14="http://schemas.microsoft.com/office/powerpoint/2010/main" val="251544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AE387F-7CF0-4780-1E48-BFFDBE131101}"/>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98D964D-AB73-C2CE-FE90-7B0C6B1B48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E2DEB53-1E09-DD9F-900B-39E4EF01DD9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8B5FDB2-A7A6-49C9-3677-76DF203BE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1C60D46-428A-020F-73D3-A320897D160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C847BB8-E6F7-1C47-6C89-0756B5C24C01}"/>
              </a:ext>
            </a:extLst>
          </p:cNvPr>
          <p:cNvSpPr>
            <a:spLocks noGrp="1"/>
          </p:cNvSpPr>
          <p:nvPr>
            <p:ph type="dt" sz="half" idx="10"/>
          </p:nvPr>
        </p:nvSpPr>
        <p:spPr/>
        <p:txBody>
          <a:bodyPr/>
          <a:lstStyle/>
          <a:p>
            <a:fld id="{59F35D88-3E6E-46D4-8499-D724EC5F88E0}" type="datetimeFigureOut">
              <a:rPr lang="fr-FR" smtClean="0"/>
              <a:t>25/03/2026</a:t>
            </a:fld>
            <a:endParaRPr lang="fr-FR"/>
          </a:p>
        </p:txBody>
      </p:sp>
      <p:sp>
        <p:nvSpPr>
          <p:cNvPr id="8" name="Espace réservé du pied de page 7">
            <a:extLst>
              <a:ext uri="{FF2B5EF4-FFF2-40B4-BE49-F238E27FC236}">
                <a16:creationId xmlns:a16="http://schemas.microsoft.com/office/drawing/2014/main" id="{D5D94D2E-5D8B-03CA-873E-800B2B7BD21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27F7BD0-F238-4590-D396-115826FF44EF}"/>
              </a:ext>
            </a:extLst>
          </p:cNvPr>
          <p:cNvSpPr>
            <a:spLocks noGrp="1"/>
          </p:cNvSpPr>
          <p:nvPr>
            <p:ph type="sldNum" sz="quarter" idx="12"/>
          </p:nvPr>
        </p:nvSpPr>
        <p:spPr/>
        <p:txBody>
          <a:bodyPr/>
          <a:lstStyle/>
          <a:p>
            <a:fld id="{1EEA1203-64BD-4C63-BB6E-34F5CCE04C37}" type="slidenum">
              <a:rPr lang="fr-FR" smtClean="0"/>
              <a:t>‹N°›</a:t>
            </a:fld>
            <a:endParaRPr lang="fr-FR"/>
          </a:p>
        </p:txBody>
      </p:sp>
    </p:spTree>
    <p:extLst>
      <p:ext uri="{BB962C8B-B14F-4D97-AF65-F5344CB8AC3E}">
        <p14:creationId xmlns:p14="http://schemas.microsoft.com/office/powerpoint/2010/main" val="3503110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B360D7-7D71-3B55-C176-5CFD6D39E36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EDF9EA2-8CB2-055A-B333-3B3E8F76C4E2}"/>
              </a:ext>
            </a:extLst>
          </p:cNvPr>
          <p:cNvSpPr>
            <a:spLocks noGrp="1"/>
          </p:cNvSpPr>
          <p:nvPr>
            <p:ph type="dt" sz="half" idx="10"/>
          </p:nvPr>
        </p:nvSpPr>
        <p:spPr/>
        <p:txBody>
          <a:bodyPr/>
          <a:lstStyle/>
          <a:p>
            <a:fld id="{59F35D88-3E6E-46D4-8499-D724EC5F88E0}" type="datetimeFigureOut">
              <a:rPr lang="fr-FR" smtClean="0"/>
              <a:t>25/03/2026</a:t>
            </a:fld>
            <a:endParaRPr lang="fr-FR"/>
          </a:p>
        </p:txBody>
      </p:sp>
      <p:sp>
        <p:nvSpPr>
          <p:cNvPr id="4" name="Espace réservé du pied de page 3">
            <a:extLst>
              <a:ext uri="{FF2B5EF4-FFF2-40B4-BE49-F238E27FC236}">
                <a16:creationId xmlns:a16="http://schemas.microsoft.com/office/drawing/2014/main" id="{36B03BD3-5914-9AE2-151F-052F7C1D65D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2B3E4DD-C922-8E5F-258F-3F221520608E}"/>
              </a:ext>
            </a:extLst>
          </p:cNvPr>
          <p:cNvSpPr>
            <a:spLocks noGrp="1"/>
          </p:cNvSpPr>
          <p:nvPr>
            <p:ph type="sldNum" sz="quarter" idx="12"/>
          </p:nvPr>
        </p:nvSpPr>
        <p:spPr/>
        <p:txBody>
          <a:bodyPr/>
          <a:lstStyle/>
          <a:p>
            <a:fld id="{1EEA1203-64BD-4C63-BB6E-34F5CCE04C37}" type="slidenum">
              <a:rPr lang="fr-FR" smtClean="0"/>
              <a:t>‹N°›</a:t>
            </a:fld>
            <a:endParaRPr lang="fr-FR"/>
          </a:p>
        </p:txBody>
      </p:sp>
    </p:spTree>
    <p:extLst>
      <p:ext uri="{BB962C8B-B14F-4D97-AF65-F5344CB8AC3E}">
        <p14:creationId xmlns:p14="http://schemas.microsoft.com/office/powerpoint/2010/main" val="717255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8B31C47-F873-F0B8-CF2A-C37717E76EFE}"/>
              </a:ext>
            </a:extLst>
          </p:cNvPr>
          <p:cNvSpPr>
            <a:spLocks noGrp="1"/>
          </p:cNvSpPr>
          <p:nvPr>
            <p:ph type="dt" sz="half" idx="10"/>
          </p:nvPr>
        </p:nvSpPr>
        <p:spPr/>
        <p:txBody>
          <a:bodyPr/>
          <a:lstStyle/>
          <a:p>
            <a:fld id="{59F35D88-3E6E-46D4-8499-D724EC5F88E0}" type="datetimeFigureOut">
              <a:rPr lang="fr-FR" smtClean="0"/>
              <a:t>25/03/2026</a:t>
            </a:fld>
            <a:endParaRPr lang="fr-FR"/>
          </a:p>
        </p:txBody>
      </p:sp>
      <p:sp>
        <p:nvSpPr>
          <p:cNvPr id="3" name="Espace réservé du pied de page 2">
            <a:extLst>
              <a:ext uri="{FF2B5EF4-FFF2-40B4-BE49-F238E27FC236}">
                <a16:creationId xmlns:a16="http://schemas.microsoft.com/office/drawing/2014/main" id="{46462D04-EC77-4A97-229C-6663038ED86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08BD4C1-7336-4E66-519C-B4EFD3885CC5}"/>
              </a:ext>
            </a:extLst>
          </p:cNvPr>
          <p:cNvSpPr>
            <a:spLocks noGrp="1"/>
          </p:cNvSpPr>
          <p:nvPr>
            <p:ph type="sldNum" sz="quarter" idx="12"/>
          </p:nvPr>
        </p:nvSpPr>
        <p:spPr/>
        <p:txBody>
          <a:bodyPr/>
          <a:lstStyle/>
          <a:p>
            <a:fld id="{1EEA1203-64BD-4C63-BB6E-34F5CCE04C37}" type="slidenum">
              <a:rPr lang="fr-FR" smtClean="0"/>
              <a:t>‹N°›</a:t>
            </a:fld>
            <a:endParaRPr lang="fr-FR"/>
          </a:p>
        </p:txBody>
      </p:sp>
    </p:spTree>
    <p:extLst>
      <p:ext uri="{BB962C8B-B14F-4D97-AF65-F5344CB8AC3E}">
        <p14:creationId xmlns:p14="http://schemas.microsoft.com/office/powerpoint/2010/main" val="207703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CA8121-6101-5D18-803C-AC0CB0020B9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F43D1FF-0744-180B-BCF6-EC3BC2D6AE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172D909-ADD8-0649-E2B1-A67FED9D9F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B35D3D2-45C3-31CA-97E9-E458C487AD2F}"/>
              </a:ext>
            </a:extLst>
          </p:cNvPr>
          <p:cNvSpPr>
            <a:spLocks noGrp="1"/>
          </p:cNvSpPr>
          <p:nvPr>
            <p:ph type="dt" sz="half" idx="10"/>
          </p:nvPr>
        </p:nvSpPr>
        <p:spPr/>
        <p:txBody>
          <a:bodyPr/>
          <a:lstStyle/>
          <a:p>
            <a:fld id="{59F35D88-3E6E-46D4-8499-D724EC5F88E0}" type="datetimeFigureOut">
              <a:rPr lang="fr-FR" smtClean="0"/>
              <a:t>25/03/2026</a:t>
            </a:fld>
            <a:endParaRPr lang="fr-FR"/>
          </a:p>
        </p:txBody>
      </p:sp>
      <p:sp>
        <p:nvSpPr>
          <p:cNvPr id="6" name="Espace réservé du pied de page 5">
            <a:extLst>
              <a:ext uri="{FF2B5EF4-FFF2-40B4-BE49-F238E27FC236}">
                <a16:creationId xmlns:a16="http://schemas.microsoft.com/office/drawing/2014/main" id="{4C8A47E5-B659-84E1-E4A5-88857C16D95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58F4194-ED6B-CEEE-DC8A-BA3BCE6D42D0}"/>
              </a:ext>
            </a:extLst>
          </p:cNvPr>
          <p:cNvSpPr>
            <a:spLocks noGrp="1"/>
          </p:cNvSpPr>
          <p:nvPr>
            <p:ph type="sldNum" sz="quarter" idx="12"/>
          </p:nvPr>
        </p:nvSpPr>
        <p:spPr/>
        <p:txBody>
          <a:bodyPr/>
          <a:lstStyle/>
          <a:p>
            <a:fld id="{1EEA1203-64BD-4C63-BB6E-34F5CCE04C37}" type="slidenum">
              <a:rPr lang="fr-FR" smtClean="0"/>
              <a:t>‹N°›</a:t>
            </a:fld>
            <a:endParaRPr lang="fr-FR"/>
          </a:p>
        </p:txBody>
      </p:sp>
    </p:spTree>
    <p:extLst>
      <p:ext uri="{BB962C8B-B14F-4D97-AF65-F5344CB8AC3E}">
        <p14:creationId xmlns:p14="http://schemas.microsoft.com/office/powerpoint/2010/main" val="2682265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EDDB48-4BC9-2EFA-C013-C6074FEE842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0D08818-AD0D-EA64-1C25-4C209EC6FC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784DAC0-485B-00DB-CC8B-87F0C3856E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61C4B27-A245-67B0-72AB-CC7AA8A97C64}"/>
              </a:ext>
            </a:extLst>
          </p:cNvPr>
          <p:cNvSpPr>
            <a:spLocks noGrp="1"/>
          </p:cNvSpPr>
          <p:nvPr>
            <p:ph type="dt" sz="half" idx="10"/>
          </p:nvPr>
        </p:nvSpPr>
        <p:spPr/>
        <p:txBody>
          <a:bodyPr/>
          <a:lstStyle/>
          <a:p>
            <a:fld id="{59F35D88-3E6E-46D4-8499-D724EC5F88E0}" type="datetimeFigureOut">
              <a:rPr lang="fr-FR" smtClean="0"/>
              <a:t>25/03/2026</a:t>
            </a:fld>
            <a:endParaRPr lang="fr-FR"/>
          </a:p>
        </p:txBody>
      </p:sp>
      <p:sp>
        <p:nvSpPr>
          <p:cNvPr id="6" name="Espace réservé du pied de page 5">
            <a:extLst>
              <a:ext uri="{FF2B5EF4-FFF2-40B4-BE49-F238E27FC236}">
                <a16:creationId xmlns:a16="http://schemas.microsoft.com/office/drawing/2014/main" id="{4C511203-68DF-395F-C19A-6E1D94ADD5E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290F607-0EDC-7345-F0FA-3002BF78E446}"/>
              </a:ext>
            </a:extLst>
          </p:cNvPr>
          <p:cNvSpPr>
            <a:spLocks noGrp="1"/>
          </p:cNvSpPr>
          <p:nvPr>
            <p:ph type="sldNum" sz="quarter" idx="12"/>
          </p:nvPr>
        </p:nvSpPr>
        <p:spPr/>
        <p:txBody>
          <a:bodyPr/>
          <a:lstStyle/>
          <a:p>
            <a:fld id="{1EEA1203-64BD-4C63-BB6E-34F5CCE04C37}" type="slidenum">
              <a:rPr lang="fr-FR" smtClean="0"/>
              <a:t>‹N°›</a:t>
            </a:fld>
            <a:endParaRPr lang="fr-FR"/>
          </a:p>
        </p:txBody>
      </p:sp>
    </p:spTree>
    <p:extLst>
      <p:ext uri="{BB962C8B-B14F-4D97-AF65-F5344CB8AC3E}">
        <p14:creationId xmlns:p14="http://schemas.microsoft.com/office/powerpoint/2010/main" val="534520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48D3B91-0A67-CFD7-8AAA-E0C6ED08FC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C9C62F1-08DD-2D7C-771C-7C334EC942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A67E7E8-5ACB-912A-45BF-280CEEEB52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F35D88-3E6E-46D4-8499-D724EC5F88E0}" type="datetimeFigureOut">
              <a:rPr lang="fr-FR" smtClean="0"/>
              <a:t>25/03/2026</a:t>
            </a:fld>
            <a:endParaRPr lang="fr-FR"/>
          </a:p>
        </p:txBody>
      </p:sp>
      <p:sp>
        <p:nvSpPr>
          <p:cNvPr id="5" name="Espace réservé du pied de page 4">
            <a:extLst>
              <a:ext uri="{FF2B5EF4-FFF2-40B4-BE49-F238E27FC236}">
                <a16:creationId xmlns:a16="http://schemas.microsoft.com/office/drawing/2014/main" id="{3CD779E9-3820-F802-6D45-0B4A7F852C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FE1C2EE-E1AE-0096-2707-2A0CB8FF60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EA1203-64BD-4C63-BB6E-34F5CCE04C37}" type="slidenum">
              <a:rPr lang="fr-FR" smtClean="0"/>
              <a:t>‹N°›</a:t>
            </a:fld>
            <a:endParaRPr lang="fr-FR"/>
          </a:p>
        </p:txBody>
      </p:sp>
    </p:spTree>
    <p:extLst>
      <p:ext uri="{BB962C8B-B14F-4D97-AF65-F5344CB8AC3E}">
        <p14:creationId xmlns:p14="http://schemas.microsoft.com/office/powerpoint/2010/main" val="1807190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Image 46">
            <a:extLst>
              <a:ext uri="{FF2B5EF4-FFF2-40B4-BE49-F238E27FC236}">
                <a16:creationId xmlns:a16="http://schemas.microsoft.com/office/drawing/2014/main" id="{98B6A2DE-3E02-4C9B-B3B0-6C350BD7D76D}"/>
              </a:ext>
            </a:extLst>
          </p:cNvPr>
          <p:cNvPicPr>
            <a:picLocks noChangeAspect="1"/>
          </p:cNvPicPr>
          <p:nvPr/>
        </p:nvPicPr>
        <p:blipFill>
          <a:blip r:embed="rId2"/>
          <a:stretch>
            <a:fillRect/>
          </a:stretch>
        </p:blipFill>
        <p:spPr>
          <a:xfrm>
            <a:off x="1656491" y="1665613"/>
            <a:ext cx="1992321" cy="1340986"/>
          </a:xfrm>
          <a:prstGeom prst="rect">
            <a:avLst/>
          </a:prstGeom>
        </p:spPr>
      </p:pic>
      <p:pic>
        <p:nvPicPr>
          <p:cNvPr id="4" name="Image 3">
            <a:extLst>
              <a:ext uri="{FF2B5EF4-FFF2-40B4-BE49-F238E27FC236}">
                <a16:creationId xmlns:a16="http://schemas.microsoft.com/office/drawing/2014/main" id="{860D910A-5CEC-4994-AB84-212772FBB2EC}"/>
              </a:ext>
            </a:extLst>
          </p:cNvPr>
          <p:cNvPicPr>
            <a:picLocks noChangeAspect="1"/>
          </p:cNvPicPr>
          <p:nvPr/>
        </p:nvPicPr>
        <p:blipFill>
          <a:blip r:embed="rId3"/>
          <a:stretch>
            <a:fillRect/>
          </a:stretch>
        </p:blipFill>
        <p:spPr>
          <a:xfrm>
            <a:off x="1177381" y="4732528"/>
            <a:ext cx="4178811" cy="1816530"/>
          </a:xfrm>
          <a:prstGeom prst="rect">
            <a:avLst/>
          </a:prstGeom>
        </p:spPr>
      </p:pic>
      <p:pic>
        <p:nvPicPr>
          <p:cNvPr id="7" name="Image 6">
            <a:extLst>
              <a:ext uri="{FF2B5EF4-FFF2-40B4-BE49-F238E27FC236}">
                <a16:creationId xmlns:a16="http://schemas.microsoft.com/office/drawing/2014/main" id="{1401CE45-CF43-4599-9980-B7187F19D830}"/>
              </a:ext>
            </a:extLst>
          </p:cNvPr>
          <p:cNvPicPr>
            <a:picLocks noChangeAspect="1"/>
          </p:cNvPicPr>
          <p:nvPr/>
        </p:nvPicPr>
        <p:blipFill>
          <a:blip r:embed="rId4"/>
          <a:stretch>
            <a:fillRect/>
          </a:stretch>
        </p:blipFill>
        <p:spPr>
          <a:xfrm rot="3136612">
            <a:off x="2843242" y="3356261"/>
            <a:ext cx="1832075" cy="1832075"/>
          </a:xfrm>
          <a:prstGeom prst="rect">
            <a:avLst/>
          </a:prstGeom>
        </p:spPr>
      </p:pic>
      <p:pic>
        <p:nvPicPr>
          <p:cNvPr id="8" name="Image 7">
            <a:extLst>
              <a:ext uri="{FF2B5EF4-FFF2-40B4-BE49-F238E27FC236}">
                <a16:creationId xmlns:a16="http://schemas.microsoft.com/office/drawing/2014/main" id="{748B6F6F-8113-4AE5-AD8F-6E05F4C417DC}"/>
              </a:ext>
            </a:extLst>
          </p:cNvPr>
          <p:cNvPicPr>
            <a:picLocks noChangeAspect="1"/>
          </p:cNvPicPr>
          <p:nvPr/>
        </p:nvPicPr>
        <p:blipFill>
          <a:blip r:embed="rId5"/>
          <a:stretch>
            <a:fillRect/>
          </a:stretch>
        </p:blipFill>
        <p:spPr>
          <a:xfrm>
            <a:off x="4260137" y="4442014"/>
            <a:ext cx="2283083" cy="2283083"/>
          </a:xfrm>
          <a:prstGeom prst="rect">
            <a:avLst/>
          </a:prstGeom>
        </p:spPr>
      </p:pic>
      <p:sp>
        <p:nvSpPr>
          <p:cNvPr id="9" name="ZoneTexte 8">
            <a:extLst>
              <a:ext uri="{FF2B5EF4-FFF2-40B4-BE49-F238E27FC236}">
                <a16:creationId xmlns:a16="http://schemas.microsoft.com/office/drawing/2014/main" id="{7F01C64A-CE78-4445-9521-F943A5AF86C6}"/>
              </a:ext>
            </a:extLst>
          </p:cNvPr>
          <p:cNvSpPr txBox="1"/>
          <p:nvPr/>
        </p:nvSpPr>
        <p:spPr>
          <a:xfrm>
            <a:off x="3042511" y="3940855"/>
            <a:ext cx="1347679" cy="650691"/>
          </a:xfrm>
          <a:prstGeom prst="rect">
            <a:avLst/>
          </a:prstGeom>
          <a:noFill/>
        </p:spPr>
        <p:txBody>
          <a:bodyPr wrap="square" rtlCol="0">
            <a:spAutoFit/>
          </a:bodyPr>
          <a:lstStyle/>
          <a:p>
            <a:pPr algn="ctr"/>
            <a:r>
              <a:rPr lang="en-US" sz="1814" b="1" dirty="0">
                <a:solidFill>
                  <a:srgbClr val="C00000"/>
                </a:solidFill>
              </a:rPr>
              <a:t>21 </a:t>
            </a:r>
          </a:p>
          <a:p>
            <a:pPr algn="ctr"/>
            <a:r>
              <a:rPr lang="en-US" sz="1814" b="1" dirty="0">
                <a:solidFill>
                  <a:srgbClr val="C00000"/>
                </a:solidFill>
              </a:rPr>
              <a:t>Mars</a:t>
            </a:r>
          </a:p>
        </p:txBody>
      </p:sp>
      <p:pic>
        <p:nvPicPr>
          <p:cNvPr id="10" name="object 15">
            <a:extLst>
              <a:ext uri="{FF2B5EF4-FFF2-40B4-BE49-F238E27FC236}">
                <a16:creationId xmlns:a16="http://schemas.microsoft.com/office/drawing/2014/main" id="{49B16EA5-AA0D-41EE-842C-6EEE36E404D6}"/>
              </a:ext>
            </a:extLst>
          </p:cNvPr>
          <p:cNvPicPr/>
          <p:nvPr/>
        </p:nvPicPr>
        <p:blipFill>
          <a:blip r:embed="rId6" cstate="print"/>
          <a:stretch>
            <a:fillRect/>
          </a:stretch>
        </p:blipFill>
        <p:spPr>
          <a:xfrm>
            <a:off x="4950336" y="5065987"/>
            <a:ext cx="999369" cy="98665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ZoneTexte 10">
            <a:extLst>
              <a:ext uri="{FF2B5EF4-FFF2-40B4-BE49-F238E27FC236}">
                <a16:creationId xmlns:a16="http://schemas.microsoft.com/office/drawing/2014/main" id="{88686C4C-03F0-4D9B-B66D-8C2375A45919}"/>
              </a:ext>
            </a:extLst>
          </p:cNvPr>
          <p:cNvSpPr txBox="1"/>
          <p:nvPr/>
        </p:nvSpPr>
        <p:spPr>
          <a:xfrm>
            <a:off x="1089776" y="2579962"/>
            <a:ext cx="3232772" cy="874085"/>
          </a:xfrm>
          <a:prstGeom prst="rect">
            <a:avLst/>
          </a:prstGeom>
          <a:solidFill>
            <a:schemeClr val="bg1"/>
          </a:solidFill>
        </p:spPr>
        <p:txBody>
          <a:bodyPr wrap="square" rtlCol="0">
            <a:spAutoFit/>
          </a:bodyPr>
          <a:lstStyle/>
          <a:p>
            <a:pPr algn="ctr"/>
            <a:r>
              <a:rPr lang="fr-FR" sz="1633" b="1" dirty="0">
                <a:solidFill>
                  <a:srgbClr val="C00000"/>
                </a:solidFill>
                <a:latin typeface="Times New Roman" panose="02020603050405020304" pitchFamily="18" charset="0"/>
                <a:cs typeface="Times New Roman" panose="02020603050405020304" pitchFamily="18" charset="0"/>
              </a:rPr>
              <a:t>Célébration de la journée mondiale de la forêt </a:t>
            </a:r>
            <a:r>
              <a:rPr lang="en-US" sz="1814" b="1" spc="-45" dirty="0">
                <a:solidFill>
                  <a:srgbClr val="C00000"/>
                </a:solidFill>
                <a:latin typeface="Times New Roman" panose="02020603050405020304" pitchFamily="18" charset="0"/>
                <a:cs typeface="Times New Roman" panose="02020603050405020304" pitchFamily="18" charset="0"/>
              </a:rPr>
              <a:t>:</a:t>
            </a:r>
            <a:endParaRPr lang="en-US" sz="1814" b="1" dirty="0">
              <a:solidFill>
                <a:srgbClr val="C00000"/>
              </a:solidFill>
              <a:latin typeface="Times New Roman" panose="02020603050405020304" pitchFamily="18" charset="0"/>
              <a:cs typeface="Times New Roman" panose="02020603050405020304" pitchFamily="18" charset="0"/>
            </a:endParaRPr>
          </a:p>
          <a:p>
            <a:pPr algn="ctr"/>
            <a:r>
              <a:rPr lang="fr-FR" sz="1633" b="1" dirty="0">
                <a:solidFill>
                  <a:srgbClr val="C00000"/>
                </a:solidFill>
                <a:latin typeface="Times New Roman" panose="02020603050405020304" pitchFamily="18" charset="0"/>
                <a:cs typeface="Times New Roman" panose="02020603050405020304" pitchFamily="18" charset="0"/>
              </a:rPr>
              <a:t>forêt et économie</a:t>
            </a:r>
            <a:endParaRPr lang="fr-CA" sz="1633" b="1" dirty="0">
              <a:solidFill>
                <a:srgbClr val="C00000"/>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422DDC16-C1C5-43B3-B033-7E45DD85703F}"/>
              </a:ext>
            </a:extLst>
          </p:cNvPr>
          <p:cNvSpPr/>
          <p:nvPr/>
        </p:nvSpPr>
        <p:spPr>
          <a:xfrm>
            <a:off x="970887" y="-32463"/>
            <a:ext cx="3363532" cy="593689"/>
          </a:xfrm>
          <a:prstGeom prst="rect">
            <a:avLst/>
          </a:prstGeom>
        </p:spPr>
        <p:txBody>
          <a:bodyPr wrap="square">
            <a:spAutoFit/>
          </a:bodyPr>
          <a:lstStyle/>
          <a:p>
            <a:pPr marL="234985" marR="205612" algn="ctr">
              <a:lnSpc>
                <a:spcPct val="102299"/>
              </a:lnSpc>
              <a:spcBef>
                <a:spcPts val="844"/>
              </a:spcBef>
            </a:pPr>
            <a:r>
              <a:rPr lang="fr-FR" sz="1088" dirty="0">
                <a:effectLst>
                  <a:outerShdw blurRad="38100" dist="38100" dir="2700000" algn="tl">
                    <a:srgbClr val="000000">
                      <a:alpha val="43137"/>
                    </a:srgbClr>
                  </a:outerShdw>
                </a:effectLst>
                <a:latin typeface="Arial" pitchFamily="34" charset="0"/>
                <a:cs typeface="Arial" pitchFamily="34" charset="0"/>
              </a:rPr>
              <a:t>République</a:t>
            </a:r>
            <a:r>
              <a:rPr lang="fr-FR" sz="1088" spc="-9" dirty="0">
                <a:effectLst>
                  <a:outerShdw blurRad="38100" dist="38100" dir="2700000" algn="tl">
                    <a:srgbClr val="000000">
                      <a:alpha val="43137"/>
                    </a:srgbClr>
                  </a:outerShdw>
                </a:effectLst>
                <a:latin typeface="Arial" pitchFamily="34" charset="0"/>
                <a:cs typeface="Arial" pitchFamily="34" charset="0"/>
              </a:rPr>
              <a:t> </a:t>
            </a:r>
            <a:r>
              <a:rPr lang="fr-FR" sz="1088" dirty="0">
                <a:effectLst>
                  <a:outerShdw blurRad="38100" dist="38100" dir="2700000" algn="tl">
                    <a:srgbClr val="000000">
                      <a:alpha val="43137"/>
                    </a:srgbClr>
                  </a:outerShdw>
                </a:effectLst>
                <a:latin typeface="Arial" pitchFamily="34" charset="0"/>
                <a:cs typeface="Arial" pitchFamily="34" charset="0"/>
              </a:rPr>
              <a:t>Algérienne</a:t>
            </a:r>
            <a:r>
              <a:rPr lang="fr-FR" sz="1088" spc="-18" dirty="0">
                <a:effectLst>
                  <a:outerShdw blurRad="38100" dist="38100" dir="2700000" algn="tl">
                    <a:srgbClr val="000000">
                      <a:alpha val="43137"/>
                    </a:srgbClr>
                  </a:outerShdw>
                </a:effectLst>
                <a:latin typeface="Arial" pitchFamily="34" charset="0"/>
                <a:cs typeface="Arial" pitchFamily="34" charset="0"/>
              </a:rPr>
              <a:t> </a:t>
            </a:r>
            <a:r>
              <a:rPr lang="fr-FR" sz="1088" spc="-9" dirty="0">
                <a:effectLst>
                  <a:outerShdw blurRad="38100" dist="38100" dir="2700000" algn="tl">
                    <a:srgbClr val="000000">
                      <a:alpha val="43137"/>
                    </a:srgbClr>
                  </a:outerShdw>
                </a:effectLst>
                <a:latin typeface="Arial" pitchFamily="34" charset="0"/>
                <a:cs typeface="Arial" pitchFamily="34" charset="0"/>
              </a:rPr>
              <a:t>Démocratique</a:t>
            </a:r>
            <a:r>
              <a:rPr lang="fr-FR" sz="1088" spc="-14" dirty="0">
                <a:effectLst>
                  <a:outerShdw blurRad="38100" dist="38100" dir="2700000" algn="tl">
                    <a:srgbClr val="000000">
                      <a:alpha val="43137"/>
                    </a:srgbClr>
                  </a:outerShdw>
                </a:effectLst>
                <a:latin typeface="Arial" pitchFamily="34" charset="0"/>
                <a:cs typeface="Arial" pitchFamily="34" charset="0"/>
              </a:rPr>
              <a:t> </a:t>
            </a:r>
            <a:r>
              <a:rPr lang="fr-FR" sz="1088" spc="-9" dirty="0">
                <a:effectLst>
                  <a:outerShdw blurRad="38100" dist="38100" dir="2700000" algn="tl">
                    <a:srgbClr val="000000">
                      <a:alpha val="43137"/>
                    </a:srgbClr>
                  </a:outerShdw>
                </a:effectLst>
                <a:latin typeface="Arial" pitchFamily="34" charset="0"/>
                <a:cs typeface="Arial" pitchFamily="34" charset="0"/>
              </a:rPr>
              <a:t>Populaire </a:t>
            </a:r>
            <a:r>
              <a:rPr lang="fr-FR" sz="1088" dirty="0">
                <a:effectLst>
                  <a:outerShdw blurRad="38100" dist="38100" dir="2700000" algn="tl">
                    <a:srgbClr val="000000">
                      <a:alpha val="43137"/>
                    </a:srgbClr>
                  </a:outerShdw>
                </a:effectLst>
                <a:latin typeface="Arial" pitchFamily="34" charset="0"/>
                <a:cs typeface="Arial" pitchFamily="34" charset="0"/>
              </a:rPr>
              <a:t>Ministère de</a:t>
            </a:r>
            <a:r>
              <a:rPr lang="fr-FR" sz="1088" spc="-9" dirty="0">
                <a:effectLst>
                  <a:outerShdw blurRad="38100" dist="38100" dir="2700000" algn="tl">
                    <a:srgbClr val="000000">
                      <a:alpha val="43137"/>
                    </a:srgbClr>
                  </a:outerShdw>
                </a:effectLst>
                <a:latin typeface="Arial" pitchFamily="34" charset="0"/>
                <a:cs typeface="Arial" pitchFamily="34" charset="0"/>
              </a:rPr>
              <a:t> l’Enseignement</a:t>
            </a:r>
            <a:r>
              <a:rPr lang="fr-FR" sz="1088" spc="5" dirty="0">
                <a:effectLst>
                  <a:outerShdw blurRad="38100" dist="38100" dir="2700000" algn="tl">
                    <a:srgbClr val="000000">
                      <a:alpha val="43137"/>
                    </a:srgbClr>
                  </a:outerShdw>
                </a:effectLst>
                <a:latin typeface="Arial" pitchFamily="34" charset="0"/>
                <a:cs typeface="Arial" pitchFamily="34" charset="0"/>
              </a:rPr>
              <a:t> </a:t>
            </a:r>
            <a:r>
              <a:rPr lang="fr-FR" sz="1088" dirty="0">
                <a:effectLst>
                  <a:outerShdw blurRad="38100" dist="38100" dir="2700000" algn="tl">
                    <a:srgbClr val="000000">
                      <a:alpha val="43137"/>
                    </a:srgbClr>
                  </a:outerShdw>
                </a:effectLst>
                <a:latin typeface="Arial" pitchFamily="34" charset="0"/>
                <a:cs typeface="Arial" pitchFamily="34" charset="0"/>
              </a:rPr>
              <a:t>Supérieur</a:t>
            </a:r>
            <a:r>
              <a:rPr lang="fr-FR" sz="1088" spc="-9" dirty="0">
                <a:effectLst>
                  <a:outerShdw blurRad="38100" dist="38100" dir="2700000" algn="tl">
                    <a:srgbClr val="000000">
                      <a:alpha val="43137"/>
                    </a:srgbClr>
                  </a:outerShdw>
                </a:effectLst>
                <a:latin typeface="Arial" pitchFamily="34" charset="0"/>
                <a:cs typeface="Arial" pitchFamily="34" charset="0"/>
              </a:rPr>
              <a:t> </a:t>
            </a:r>
            <a:r>
              <a:rPr lang="fr-FR" sz="1088" dirty="0">
                <a:effectLst>
                  <a:outerShdw blurRad="38100" dist="38100" dir="2700000" algn="tl">
                    <a:srgbClr val="000000">
                      <a:alpha val="43137"/>
                    </a:srgbClr>
                  </a:outerShdw>
                </a:effectLst>
                <a:latin typeface="Arial" pitchFamily="34" charset="0"/>
                <a:cs typeface="Arial" pitchFamily="34" charset="0"/>
              </a:rPr>
              <a:t>et</a:t>
            </a:r>
            <a:r>
              <a:rPr lang="fr-FR" sz="1088" spc="5" dirty="0">
                <a:effectLst>
                  <a:outerShdw blurRad="38100" dist="38100" dir="2700000" algn="tl">
                    <a:srgbClr val="000000">
                      <a:alpha val="43137"/>
                    </a:srgbClr>
                  </a:outerShdw>
                </a:effectLst>
                <a:latin typeface="Arial" pitchFamily="34" charset="0"/>
                <a:cs typeface="Arial" pitchFamily="34" charset="0"/>
              </a:rPr>
              <a:t> </a:t>
            </a:r>
            <a:r>
              <a:rPr lang="fr-FR" sz="1088" dirty="0">
                <a:effectLst>
                  <a:outerShdw blurRad="38100" dist="38100" dir="2700000" algn="tl">
                    <a:srgbClr val="000000">
                      <a:alpha val="43137"/>
                    </a:srgbClr>
                  </a:outerShdw>
                </a:effectLst>
                <a:latin typeface="Arial" pitchFamily="34" charset="0"/>
                <a:cs typeface="Arial" pitchFamily="34" charset="0"/>
              </a:rPr>
              <a:t>de</a:t>
            </a:r>
            <a:r>
              <a:rPr lang="fr-FR" sz="1088" spc="-14" dirty="0">
                <a:effectLst>
                  <a:outerShdw blurRad="38100" dist="38100" dir="2700000" algn="tl">
                    <a:srgbClr val="000000">
                      <a:alpha val="43137"/>
                    </a:srgbClr>
                  </a:outerShdw>
                </a:effectLst>
                <a:latin typeface="Arial" pitchFamily="34" charset="0"/>
                <a:cs typeface="Arial" pitchFamily="34" charset="0"/>
              </a:rPr>
              <a:t> </a:t>
            </a:r>
            <a:r>
              <a:rPr lang="fr-FR" sz="1088" spc="-23" dirty="0">
                <a:effectLst>
                  <a:outerShdw blurRad="38100" dist="38100" dir="2700000" algn="tl">
                    <a:srgbClr val="000000">
                      <a:alpha val="43137"/>
                    </a:srgbClr>
                  </a:outerShdw>
                </a:effectLst>
                <a:latin typeface="Arial" pitchFamily="34" charset="0"/>
                <a:cs typeface="Arial" pitchFamily="34" charset="0"/>
              </a:rPr>
              <a:t>la </a:t>
            </a:r>
            <a:r>
              <a:rPr lang="fr-FR" sz="1088" dirty="0">
                <a:effectLst>
                  <a:outerShdw blurRad="38100" dist="38100" dir="2700000" algn="tl">
                    <a:srgbClr val="000000">
                      <a:alpha val="43137"/>
                    </a:srgbClr>
                  </a:outerShdw>
                </a:effectLst>
                <a:latin typeface="Arial" pitchFamily="34" charset="0"/>
                <a:cs typeface="Arial" pitchFamily="34" charset="0"/>
              </a:rPr>
              <a:t>Recherche</a:t>
            </a:r>
            <a:r>
              <a:rPr lang="fr-FR" sz="1088" spc="-45" dirty="0">
                <a:effectLst>
                  <a:outerShdw blurRad="38100" dist="38100" dir="2700000" algn="tl">
                    <a:srgbClr val="000000">
                      <a:alpha val="43137"/>
                    </a:srgbClr>
                  </a:outerShdw>
                </a:effectLst>
                <a:latin typeface="Arial" pitchFamily="34" charset="0"/>
                <a:cs typeface="Arial" pitchFamily="34" charset="0"/>
              </a:rPr>
              <a:t> </a:t>
            </a:r>
            <a:r>
              <a:rPr lang="fr-FR" sz="1088" spc="-9" dirty="0">
                <a:effectLst>
                  <a:outerShdw blurRad="38100" dist="38100" dir="2700000" algn="tl">
                    <a:srgbClr val="000000">
                      <a:alpha val="43137"/>
                    </a:srgbClr>
                  </a:outerShdw>
                </a:effectLst>
                <a:latin typeface="Arial" pitchFamily="34" charset="0"/>
                <a:cs typeface="Arial" pitchFamily="34" charset="0"/>
              </a:rPr>
              <a:t>Scientifique</a:t>
            </a:r>
            <a:endParaRPr lang="fr-FR" sz="1088" dirty="0">
              <a:effectLst>
                <a:outerShdw blurRad="38100" dist="38100" dir="2700000" algn="tl">
                  <a:srgbClr val="000000">
                    <a:alpha val="43137"/>
                  </a:srgbClr>
                </a:outerShdw>
              </a:effectLst>
              <a:latin typeface="Arial" pitchFamily="34" charset="0"/>
              <a:cs typeface="Arial" pitchFamily="34" charset="0"/>
            </a:endParaRPr>
          </a:p>
        </p:txBody>
      </p:sp>
      <p:sp>
        <p:nvSpPr>
          <p:cNvPr id="13" name="Rectangle 12">
            <a:extLst>
              <a:ext uri="{FF2B5EF4-FFF2-40B4-BE49-F238E27FC236}">
                <a16:creationId xmlns:a16="http://schemas.microsoft.com/office/drawing/2014/main" id="{34F7561D-DA87-48D5-B35B-8E10C612577E}"/>
              </a:ext>
            </a:extLst>
          </p:cNvPr>
          <p:cNvSpPr/>
          <p:nvPr/>
        </p:nvSpPr>
        <p:spPr>
          <a:xfrm>
            <a:off x="203470" y="409380"/>
            <a:ext cx="4898366" cy="483017"/>
          </a:xfrm>
          <a:prstGeom prst="rect">
            <a:avLst/>
          </a:prstGeom>
        </p:spPr>
        <p:txBody>
          <a:bodyPr>
            <a:spAutoFit/>
          </a:bodyPr>
          <a:lstStyle/>
          <a:p>
            <a:pPr marL="21886" algn="ctr">
              <a:spcBef>
                <a:spcPts val="5"/>
              </a:spcBef>
            </a:pPr>
            <a:endParaRPr lang="fr-FR" sz="1088" b="1" dirty="0">
              <a:solidFill>
                <a:srgbClr val="C00000"/>
              </a:solidFill>
              <a:latin typeface="Arial" pitchFamily="34" charset="0"/>
              <a:cs typeface="Arial" pitchFamily="34" charset="0"/>
            </a:endParaRPr>
          </a:p>
          <a:p>
            <a:pPr marL="21886" algn="ctr">
              <a:spcBef>
                <a:spcPts val="5"/>
              </a:spcBef>
            </a:pPr>
            <a:r>
              <a:rPr lang="fr-FR" sz="1451" b="1" dirty="0">
                <a:solidFill>
                  <a:srgbClr val="C00000"/>
                </a:solidFill>
                <a:effectLst>
                  <a:outerShdw blurRad="38100" dist="38100" dir="2700000" algn="tl">
                    <a:srgbClr val="000000">
                      <a:alpha val="43137"/>
                    </a:srgbClr>
                  </a:outerShdw>
                </a:effectLst>
                <a:latin typeface="Arial" pitchFamily="34" charset="0"/>
                <a:cs typeface="Arial" pitchFamily="34" charset="0"/>
              </a:rPr>
              <a:t>Université</a:t>
            </a:r>
            <a:r>
              <a:rPr lang="fr-FR" sz="1451" b="1" spc="-9" dirty="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fr-FR" sz="1451" b="1" dirty="0">
                <a:solidFill>
                  <a:srgbClr val="C00000"/>
                </a:solidFill>
                <a:effectLst>
                  <a:outerShdw blurRad="38100" dist="38100" dir="2700000" algn="tl">
                    <a:srgbClr val="000000">
                      <a:alpha val="43137"/>
                    </a:srgbClr>
                  </a:outerShdw>
                </a:effectLst>
                <a:latin typeface="Arial" pitchFamily="34" charset="0"/>
                <a:cs typeface="Arial" pitchFamily="34" charset="0"/>
              </a:rPr>
              <a:t>Blida</a:t>
            </a:r>
            <a:r>
              <a:rPr lang="fr-FR" sz="1451" b="1" spc="-14" dirty="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fr-FR" sz="1451" b="1" spc="-45" dirty="0">
                <a:solidFill>
                  <a:srgbClr val="C00000"/>
                </a:solidFill>
                <a:effectLst>
                  <a:outerShdw blurRad="38100" dist="38100" dir="2700000" algn="tl">
                    <a:srgbClr val="000000">
                      <a:alpha val="43137"/>
                    </a:srgbClr>
                  </a:outerShdw>
                </a:effectLst>
                <a:latin typeface="Arial" pitchFamily="34" charset="0"/>
                <a:cs typeface="Arial" pitchFamily="34" charset="0"/>
              </a:rPr>
              <a:t>1</a:t>
            </a:r>
            <a:endParaRPr lang="fr-FR" sz="1451"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Rectangle 13">
            <a:extLst>
              <a:ext uri="{FF2B5EF4-FFF2-40B4-BE49-F238E27FC236}">
                <a16:creationId xmlns:a16="http://schemas.microsoft.com/office/drawing/2014/main" id="{D1C41293-E75D-44C5-A515-1EE0892CAB6A}"/>
              </a:ext>
            </a:extLst>
          </p:cNvPr>
          <p:cNvSpPr/>
          <p:nvPr/>
        </p:nvSpPr>
        <p:spPr>
          <a:xfrm>
            <a:off x="1177380" y="897054"/>
            <a:ext cx="2971668" cy="1123321"/>
          </a:xfrm>
          <a:prstGeom prst="rect">
            <a:avLst/>
          </a:prstGeom>
        </p:spPr>
        <p:txBody>
          <a:bodyPr wrap="square">
            <a:spAutoFit/>
          </a:bodyPr>
          <a:lstStyle/>
          <a:p>
            <a:pPr marL="291428" marR="261479" algn="ctr">
              <a:lnSpc>
                <a:spcPct val="102699"/>
              </a:lnSpc>
              <a:spcBef>
                <a:spcPts val="879"/>
              </a:spcBef>
            </a:pPr>
            <a:r>
              <a:rPr lang="fr-FR" sz="998" dirty="0">
                <a:latin typeface="Arial" pitchFamily="34" charset="0"/>
                <a:cs typeface="Arial" pitchFamily="34" charset="0"/>
              </a:rPr>
              <a:t>Faculté</a:t>
            </a:r>
            <a:r>
              <a:rPr lang="fr-FR" sz="998" spc="-5" dirty="0">
                <a:latin typeface="Arial" pitchFamily="34" charset="0"/>
                <a:cs typeface="Arial" pitchFamily="34" charset="0"/>
              </a:rPr>
              <a:t> </a:t>
            </a:r>
            <a:r>
              <a:rPr lang="fr-FR" sz="998" dirty="0">
                <a:latin typeface="Arial" pitchFamily="34" charset="0"/>
                <a:cs typeface="Arial" pitchFamily="34" charset="0"/>
              </a:rPr>
              <a:t>des</a:t>
            </a:r>
            <a:r>
              <a:rPr lang="fr-FR" sz="998" spc="-14" dirty="0">
                <a:latin typeface="Arial" pitchFamily="34" charset="0"/>
                <a:cs typeface="Arial" pitchFamily="34" charset="0"/>
              </a:rPr>
              <a:t> </a:t>
            </a:r>
            <a:r>
              <a:rPr lang="fr-FR" sz="998" dirty="0">
                <a:latin typeface="Arial" pitchFamily="34" charset="0"/>
                <a:cs typeface="Arial" pitchFamily="34" charset="0"/>
              </a:rPr>
              <a:t>Sciences de</a:t>
            </a:r>
            <a:r>
              <a:rPr lang="fr-FR" sz="998" spc="-5" dirty="0">
                <a:latin typeface="Arial" pitchFamily="34" charset="0"/>
                <a:cs typeface="Arial" pitchFamily="34" charset="0"/>
              </a:rPr>
              <a:t> </a:t>
            </a:r>
            <a:r>
              <a:rPr lang="fr-FR" sz="998" dirty="0">
                <a:latin typeface="Arial" pitchFamily="34" charset="0"/>
                <a:cs typeface="Arial" pitchFamily="34" charset="0"/>
              </a:rPr>
              <a:t>la</a:t>
            </a:r>
            <a:r>
              <a:rPr lang="fr-FR" sz="998" spc="-27" dirty="0">
                <a:latin typeface="Arial" pitchFamily="34" charset="0"/>
                <a:cs typeface="Arial" pitchFamily="34" charset="0"/>
              </a:rPr>
              <a:t> </a:t>
            </a:r>
            <a:r>
              <a:rPr lang="fr-FR" sz="998" dirty="0">
                <a:latin typeface="Arial" pitchFamily="34" charset="0"/>
                <a:cs typeface="Arial" pitchFamily="34" charset="0"/>
              </a:rPr>
              <a:t>Nature</a:t>
            </a:r>
            <a:r>
              <a:rPr lang="fr-FR" sz="998" spc="-5" dirty="0">
                <a:latin typeface="Arial" pitchFamily="34" charset="0"/>
                <a:cs typeface="Arial" pitchFamily="34" charset="0"/>
              </a:rPr>
              <a:t> </a:t>
            </a:r>
            <a:r>
              <a:rPr lang="fr-FR" sz="998" dirty="0">
                <a:latin typeface="Arial" pitchFamily="34" charset="0"/>
                <a:cs typeface="Arial" pitchFamily="34" charset="0"/>
              </a:rPr>
              <a:t>et</a:t>
            </a:r>
            <a:r>
              <a:rPr lang="fr-FR" sz="998" spc="-14" dirty="0">
                <a:latin typeface="Arial" pitchFamily="34" charset="0"/>
                <a:cs typeface="Arial" pitchFamily="34" charset="0"/>
              </a:rPr>
              <a:t> </a:t>
            </a:r>
            <a:r>
              <a:rPr lang="fr-FR" sz="998" dirty="0">
                <a:latin typeface="Arial" pitchFamily="34" charset="0"/>
                <a:cs typeface="Arial" pitchFamily="34" charset="0"/>
              </a:rPr>
              <a:t>de</a:t>
            </a:r>
            <a:r>
              <a:rPr lang="fr-FR" sz="998" spc="-5" dirty="0">
                <a:latin typeface="Arial" pitchFamily="34" charset="0"/>
                <a:cs typeface="Arial" pitchFamily="34" charset="0"/>
              </a:rPr>
              <a:t> </a:t>
            </a:r>
            <a:r>
              <a:rPr lang="fr-FR" sz="998" dirty="0">
                <a:latin typeface="Arial" pitchFamily="34" charset="0"/>
                <a:cs typeface="Arial" pitchFamily="34" charset="0"/>
              </a:rPr>
              <a:t>la</a:t>
            </a:r>
            <a:r>
              <a:rPr lang="fr-FR" sz="998" spc="-18" dirty="0">
                <a:latin typeface="Arial" pitchFamily="34" charset="0"/>
                <a:cs typeface="Arial" pitchFamily="34" charset="0"/>
              </a:rPr>
              <a:t> </a:t>
            </a:r>
            <a:r>
              <a:rPr lang="fr-FR" sz="998" spc="-23" dirty="0">
                <a:latin typeface="Arial" pitchFamily="34" charset="0"/>
                <a:cs typeface="Arial" pitchFamily="34" charset="0"/>
              </a:rPr>
              <a:t>Vie </a:t>
            </a:r>
            <a:r>
              <a:rPr lang="fr-FR" sz="998" dirty="0">
                <a:latin typeface="Arial" pitchFamily="34" charset="0"/>
                <a:cs typeface="Arial" pitchFamily="34" charset="0"/>
              </a:rPr>
              <a:t>Département</a:t>
            </a:r>
            <a:r>
              <a:rPr lang="fr-FR" sz="998" spc="-9" dirty="0">
                <a:latin typeface="Arial" pitchFamily="34" charset="0"/>
                <a:cs typeface="Arial" pitchFamily="34" charset="0"/>
              </a:rPr>
              <a:t> </a:t>
            </a:r>
            <a:r>
              <a:rPr lang="fr-FR" sz="998" dirty="0">
                <a:latin typeface="Arial" pitchFamily="34" charset="0"/>
                <a:cs typeface="Arial" pitchFamily="34" charset="0"/>
              </a:rPr>
              <a:t>de</a:t>
            </a:r>
            <a:r>
              <a:rPr lang="fr-FR" sz="998" spc="-14" dirty="0">
                <a:latin typeface="Arial" pitchFamily="34" charset="0"/>
                <a:cs typeface="Arial" pitchFamily="34" charset="0"/>
              </a:rPr>
              <a:t> </a:t>
            </a:r>
            <a:r>
              <a:rPr lang="fr-FR" sz="998" spc="-9" dirty="0">
                <a:latin typeface="Arial" pitchFamily="34" charset="0"/>
                <a:cs typeface="Arial" pitchFamily="34" charset="0"/>
              </a:rPr>
              <a:t>Biologie</a:t>
            </a:r>
            <a:endParaRPr lang="fr-FR" sz="998" dirty="0">
              <a:latin typeface="Arial" pitchFamily="34" charset="0"/>
              <a:cs typeface="Arial" pitchFamily="34" charset="0"/>
            </a:endParaRPr>
          </a:p>
          <a:p>
            <a:pPr marL="264935" marR="236137" algn="ctr">
              <a:lnSpc>
                <a:spcPct val="102699"/>
              </a:lnSpc>
              <a:spcBef>
                <a:spcPts val="884"/>
              </a:spcBef>
            </a:pPr>
            <a:r>
              <a:rPr lang="fr-FR" sz="998" dirty="0">
                <a:latin typeface="Arial" pitchFamily="34" charset="0"/>
                <a:cs typeface="Arial" pitchFamily="34" charset="0"/>
              </a:rPr>
              <a:t>Laboratoire</a:t>
            </a:r>
            <a:r>
              <a:rPr lang="fr-FR" sz="998" spc="-23" dirty="0">
                <a:latin typeface="Arial" pitchFamily="34" charset="0"/>
                <a:cs typeface="Arial" pitchFamily="34" charset="0"/>
              </a:rPr>
              <a:t> </a:t>
            </a:r>
            <a:r>
              <a:rPr lang="fr-FR" sz="998" dirty="0">
                <a:latin typeface="Arial" pitchFamily="34" charset="0"/>
                <a:cs typeface="Arial" pitchFamily="34" charset="0"/>
              </a:rPr>
              <a:t>de</a:t>
            </a:r>
            <a:r>
              <a:rPr lang="fr-FR" sz="998" spc="-18" dirty="0">
                <a:latin typeface="Arial" pitchFamily="34" charset="0"/>
                <a:cs typeface="Arial" pitchFamily="34" charset="0"/>
              </a:rPr>
              <a:t> </a:t>
            </a:r>
            <a:r>
              <a:rPr lang="fr-FR" sz="998" dirty="0">
                <a:latin typeface="Arial" pitchFamily="34" charset="0"/>
                <a:cs typeface="Arial" pitchFamily="34" charset="0"/>
              </a:rPr>
              <a:t>Recherche</a:t>
            </a:r>
            <a:r>
              <a:rPr lang="fr-FR" sz="998" spc="-27" dirty="0">
                <a:latin typeface="Arial" pitchFamily="34" charset="0"/>
                <a:cs typeface="Arial" pitchFamily="34" charset="0"/>
              </a:rPr>
              <a:t> </a:t>
            </a:r>
            <a:r>
              <a:rPr lang="fr-FR" sz="998" dirty="0">
                <a:latin typeface="Arial" pitchFamily="34" charset="0"/>
                <a:cs typeface="Arial" pitchFamily="34" charset="0"/>
              </a:rPr>
              <a:t>de</a:t>
            </a:r>
            <a:r>
              <a:rPr lang="fr-FR" sz="998" spc="-23" dirty="0">
                <a:latin typeface="Arial" pitchFamily="34" charset="0"/>
                <a:cs typeface="Arial" pitchFamily="34" charset="0"/>
              </a:rPr>
              <a:t> </a:t>
            </a:r>
            <a:r>
              <a:rPr lang="fr-FR" sz="998" spc="-9" dirty="0">
                <a:latin typeface="Arial" pitchFamily="34" charset="0"/>
                <a:cs typeface="Arial" pitchFamily="34" charset="0"/>
              </a:rPr>
              <a:t>Biotechnologies, </a:t>
            </a:r>
            <a:r>
              <a:rPr lang="fr-FR" sz="998" dirty="0">
                <a:latin typeface="Arial" pitchFamily="34" charset="0"/>
                <a:cs typeface="Arial" pitchFamily="34" charset="0"/>
              </a:rPr>
              <a:t>Environnement</a:t>
            </a:r>
            <a:r>
              <a:rPr lang="fr-FR" sz="998" spc="-32" dirty="0">
                <a:latin typeface="Arial" pitchFamily="34" charset="0"/>
                <a:cs typeface="Arial" pitchFamily="34" charset="0"/>
              </a:rPr>
              <a:t> </a:t>
            </a:r>
            <a:r>
              <a:rPr lang="fr-FR" sz="998" dirty="0">
                <a:latin typeface="Arial" pitchFamily="34" charset="0"/>
                <a:cs typeface="Arial" pitchFamily="34" charset="0"/>
              </a:rPr>
              <a:t>et</a:t>
            </a:r>
            <a:r>
              <a:rPr lang="fr-FR" sz="998" spc="-32" dirty="0">
                <a:latin typeface="Arial" pitchFamily="34" charset="0"/>
                <a:cs typeface="Arial" pitchFamily="34" charset="0"/>
              </a:rPr>
              <a:t> </a:t>
            </a:r>
            <a:r>
              <a:rPr lang="fr-FR" sz="998" spc="-18" dirty="0">
                <a:latin typeface="Arial" pitchFamily="34" charset="0"/>
                <a:cs typeface="Arial" pitchFamily="34" charset="0"/>
              </a:rPr>
              <a:t>Santé</a:t>
            </a:r>
            <a:endParaRPr lang="fr-FR" sz="998" dirty="0">
              <a:latin typeface="Arial" pitchFamily="34" charset="0"/>
              <a:cs typeface="Arial" pitchFamily="34" charset="0"/>
            </a:endParaRPr>
          </a:p>
          <a:p>
            <a:pPr marL="21886" algn="ctr">
              <a:spcBef>
                <a:spcPts val="924"/>
              </a:spcBef>
            </a:pPr>
            <a:r>
              <a:rPr lang="fr-FR" sz="1088" b="1" dirty="0">
                <a:solidFill>
                  <a:srgbClr val="34411B"/>
                </a:solidFill>
                <a:latin typeface="Arial" pitchFamily="34" charset="0"/>
                <a:cs typeface="Arial" pitchFamily="34" charset="0"/>
              </a:rPr>
              <a:t>Organisé</a:t>
            </a:r>
            <a:r>
              <a:rPr lang="fr-FR" sz="1088" b="1" spc="-9" dirty="0">
                <a:solidFill>
                  <a:srgbClr val="34411B"/>
                </a:solidFill>
                <a:latin typeface="Arial" pitchFamily="34" charset="0"/>
                <a:cs typeface="Arial" pitchFamily="34" charset="0"/>
              </a:rPr>
              <a:t> </a:t>
            </a:r>
            <a:r>
              <a:rPr lang="fr-FR" sz="1088" b="1" dirty="0">
                <a:solidFill>
                  <a:srgbClr val="34411B"/>
                </a:solidFill>
                <a:latin typeface="Arial" pitchFamily="34" charset="0"/>
                <a:cs typeface="Arial" pitchFamily="34" charset="0"/>
              </a:rPr>
              <a:t>le</a:t>
            </a:r>
            <a:r>
              <a:rPr lang="fr-FR" sz="1088" b="1" spc="-18" dirty="0">
                <a:solidFill>
                  <a:srgbClr val="34411B"/>
                </a:solidFill>
                <a:latin typeface="Arial" pitchFamily="34" charset="0"/>
                <a:cs typeface="Arial" pitchFamily="34" charset="0"/>
              </a:rPr>
              <a:t> </a:t>
            </a:r>
            <a:r>
              <a:rPr lang="fr-FR" sz="1088" b="1" dirty="0">
                <a:solidFill>
                  <a:srgbClr val="34411B"/>
                </a:solidFill>
                <a:latin typeface="Arial" pitchFamily="34" charset="0"/>
                <a:cs typeface="Arial" pitchFamily="34" charset="0"/>
              </a:rPr>
              <a:t>:</a:t>
            </a:r>
            <a:r>
              <a:rPr lang="fr-FR" sz="1088" b="1" spc="-14" dirty="0">
                <a:solidFill>
                  <a:srgbClr val="34411B"/>
                </a:solidFill>
                <a:latin typeface="Arial" pitchFamily="34" charset="0"/>
                <a:cs typeface="Arial" pitchFamily="34" charset="0"/>
              </a:rPr>
              <a:t> </a:t>
            </a:r>
            <a:r>
              <a:rPr lang="fr-FR" sz="1088" b="1" spc="-9" dirty="0">
                <a:solidFill>
                  <a:srgbClr val="34411B"/>
                </a:solidFill>
                <a:latin typeface="Arial" pitchFamily="34" charset="0"/>
                <a:cs typeface="Arial" pitchFamily="34" charset="0"/>
              </a:rPr>
              <a:t>15/04/2026</a:t>
            </a:r>
            <a:endParaRPr lang="fr-FR" sz="1088" b="1" dirty="0">
              <a:solidFill>
                <a:srgbClr val="34411B"/>
              </a:solidFill>
              <a:latin typeface="Arial" pitchFamily="34" charset="0"/>
              <a:cs typeface="Arial" pitchFamily="34" charset="0"/>
            </a:endParaRPr>
          </a:p>
        </p:txBody>
      </p:sp>
      <p:cxnSp>
        <p:nvCxnSpPr>
          <p:cNvPr id="15" name="Connecteur droit 14">
            <a:extLst>
              <a:ext uri="{FF2B5EF4-FFF2-40B4-BE49-F238E27FC236}">
                <a16:creationId xmlns:a16="http://schemas.microsoft.com/office/drawing/2014/main" id="{CDADBC41-8C63-4CF2-A631-1ED5A4EA0F78}"/>
              </a:ext>
            </a:extLst>
          </p:cNvPr>
          <p:cNvCxnSpPr>
            <a:cxnSpLocks/>
          </p:cNvCxnSpPr>
          <p:nvPr/>
        </p:nvCxnSpPr>
        <p:spPr>
          <a:xfrm>
            <a:off x="4015136" y="1"/>
            <a:ext cx="0" cy="342900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6" name="object 28">
            <a:extLst>
              <a:ext uri="{FF2B5EF4-FFF2-40B4-BE49-F238E27FC236}">
                <a16:creationId xmlns:a16="http://schemas.microsoft.com/office/drawing/2014/main" id="{3B8E00CD-A622-41E6-B887-6D64AB67138F}"/>
              </a:ext>
            </a:extLst>
          </p:cNvPr>
          <p:cNvSpPr txBox="1"/>
          <p:nvPr/>
        </p:nvSpPr>
        <p:spPr>
          <a:xfrm>
            <a:off x="4140479" y="2135314"/>
            <a:ext cx="3763187" cy="1753025"/>
          </a:xfrm>
          <a:prstGeom prst="rect">
            <a:avLst/>
          </a:prstGeom>
        </p:spPr>
        <p:txBody>
          <a:bodyPr vert="horz" wrap="square" lIns="0" tIns="88119" rIns="0" bIns="0" rtlCol="0">
            <a:spAutoFit/>
          </a:bodyPr>
          <a:lstStyle/>
          <a:p>
            <a:pPr marR="17278" algn="ctr">
              <a:spcBef>
                <a:spcPts val="694"/>
              </a:spcBef>
            </a:pPr>
            <a:r>
              <a:rPr sz="998" b="1" dirty="0">
                <a:latin typeface="Arial" pitchFamily="34" charset="0"/>
                <a:cs typeface="Arial" pitchFamily="34" charset="0"/>
              </a:rPr>
              <a:t>Présidents</a:t>
            </a:r>
            <a:r>
              <a:rPr sz="998" b="1" spc="-45" dirty="0">
                <a:latin typeface="Arial" pitchFamily="34" charset="0"/>
                <a:cs typeface="Arial" pitchFamily="34" charset="0"/>
              </a:rPr>
              <a:t> </a:t>
            </a:r>
            <a:r>
              <a:rPr sz="998" b="1" spc="-9" dirty="0">
                <a:latin typeface="Arial" pitchFamily="34" charset="0"/>
                <a:cs typeface="Arial" pitchFamily="34" charset="0"/>
              </a:rPr>
              <a:t>d’honneur</a:t>
            </a:r>
            <a:endParaRPr sz="998" dirty="0">
              <a:latin typeface="Arial" pitchFamily="34" charset="0"/>
              <a:cs typeface="Arial" pitchFamily="34" charset="0"/>
            </a:endParaRPr>
          </a:p>
          <a:p>
            <a:pPr marR="1728" algn="ctr">
              <a:spcBef>
                <a:spcPts val="562"/>
              </a:spcBef>
            </a:pPr>
            <a:r>
              <a:rPr sz="998" dirty="0">
                <a:latin typeface="Arial" pitchFamily="34" charset="0"/>
                <a:cs typeface="Arial" pitchFamily="34" charset="0"/>
              </a:rPr>
              <a:t>Monsieur</a:t>
            </a:r>
            <a:r>
              <a:rPr sz="998" spc="-9" dirty="0">
                <a:latin typeface="Arial" pitchFamily="34" charset="0"/>
                <a:cs typeface="Arial" pitchFamily="34" charset="0"/>
              </a:rPr>
              <a:t> </a:t>
            </a:r>
            <a:r>
              <a:rPr sz="998" dirty="0">
                <a:latin typeface="Arial" pitchFamily="34" charset="0"/>
                <a:cs typeface="Arial" pitchFamily="34" charset="0"/>
              </a:rPr>
              <a:t>le</a:t>
            </a:r>
            <a:r>
              <a:rPr sz="998" spc="-18" dirty="0">
                <a:latin typeface="Arial" pitchFamily="34" charset="0"/>
                <a:cs typeface="Arial" pitchFamily="34" charset="0"/>
              </a:rPr>
              <a:t> </a:t>
            </a:r>
            <a:r>
              <a:rPr sz="998" dirty="0">
                <a:latin typeface="Arial" pitchFamily="34" charset="0"/>
                <a:cs typeface="Arial" pitchFamily="34" charset="0"/>
              </a:rPr>
              <a:t>Recteur</a:t>
            </a:r>
            <a:r>
              <a:rPr sz="998" spc="-9" dirty="0">
                <a:latin typeface="Arial" pitchFamily="34" charset="0"/>
                <a:cs typeface="Arial" pitchFamily="34" charset="0"/>
              </a:rPr>
              <a:t> </a:t>
            </a:r>
            <a:r>
              <a:rPr sz="998" dirty="0">
                <a:latin typeface="Arial" pitchFamily="34" charset="0"/>
                <a:cs typeface="Arial" pitchFamily="34" charset="0"/>
              </a:rPr>
              <a:t>de</a:t>
            </a:r>
            <a:r>
              <a:rPr sz="998" spc="-23" dirty="0">
                <a:latin typeface="Arial" pitchFamily="34" charset="0"/>
                <a:cs typeface="Arial" pitchFamily="34" charset="0"/>
              </a:rPr>
              <a:t> </a:t>
            </a:r>
            <a:r>
              <a:rPr sz="998" dirty="0">
                <a:latin typeface="Arial" pitchFamily="34" charset="0"/>
                <a:cs typeface="Arial" pitchFamily="34" charset="0"/>
              </a:rPr>
              <a:t>l’université</a:t>
            </a:r>
            <a:r>
              <a:rPr sz="998" spc="-9" dirty="0">
                <a:latin typeface="Arial" pitchFamily="34" charset="0"/>
                <a:cs typeface="Arial" pitchFamily="34" charset="0"/>
              </a:rPr>
              <a:t> </a:t>
            </a:r>
            <a:r>
              <a:rPr sz="998" dirty="0">
                <a:latin typeface="Arial" pitchFamily="34" charset="0"/>
                <a:cs typeface="Arial" pitchFamily="34" charset="0"/>
              </a:rPr>
              <a:t>Blida</a:t>
            </a:r>
            <a:r>
              <a:rPr sz="998" spc="-18" dirty="0">
                <a:latin typeface="Arial" pitchFamily="34" charset="0"/>
                <a:cs typeface="Arial" pitchFamily="34" charset="0"/>
              </a:rPr>
              <a:t> </a:t>
            </a:r>
            <a:r>
              <a:rPr sz="998" dirty="0">
                <a:latin typeface="Arial" pitchFamily="34" charset="0"/>
                <a:cs typeface="Arial" pitchFamily="34" charset="0"/>
              </a:rPr>
              <a:t>1 </a:t>
            </a:r>
            <a:r>
              <a:rPr sz="998" spc="-45" dirty="0">
                <a:latin typeface="Arial" pitchFamily="34" charset="0"/>
                <a:cs typeface="Arial" pitchFamily="34" charset="0"/>
              </a:rPr>
              <a:t>:</a:t>
            </a:r>
            <a:endParaRPr sz="998" dirty="0">
              <a:latin typeface="Arial" pitchFamily="34" charset="0"/>
              <a:cs typeface="Arial" pitchFamily="34" charset="0"/>
            </a:endParaRPr>
          </a:p>
          <a:p>
            <a:pPr marR="1728" algn="ctr">
              <a:spcBef>
                <a:spcPts val="32"/>
              </a:spcBef>
            </a:pPr>
            <a:r>
              <a:rPr sz="998" b="1" u="sng" dirty="0">
                <a:uFill>
                  <a:solidFill>
                    <a:srgbClr val="000000"/>
                  </a:solidFill>
                </a:uFill>
                <a:latin typeface="Arial" pitchFamily="34" charset="0"/>
                <a:cs typeface="Arial" pitchFamily="34" charset="0"/>
              </a:rPr>
              <a:t>Pr.BEZZINA</a:t>
            </a:r>
            <a:r>
              <a:rPr sz="998" b="1" u="sng" spc="-18" dirty="0">
                <a:uFill>
                  <a:solidFill>
                    <a:srgbClr val="000000"/>
                  </a:solidFill>
                </a:uFill>
                <a:latin typeface="Arial" pitchFamily="34" charset="0"/>
                <a:cs typeface="Arial" pitchFamily="34" charset="0"/>
              </a:rPr>
              <a:t> </a:t>
            </a:r>
            <a:r>
              <a:rPr sz="998" b="1" u="sng" spc="-9" dirty="0">
                <a:uFill>
                  <a:solidFill>
                    <a:srgbClr val="000000"/>
                  </a:solidFill>
                </a:uFill>
                <a:latin typeface="Arial" pitchFamily="34" charset="0"/>
                <a:cs typeface="Arial" pitchFamily="34" charset="0"/>
              </a:rPr>
              <a:t>Mohamed</a:t>
            </a:r>
            <a:endParaRPr sz="998" dirty="0">
              <a:latin typeface="Arial" pitchFamily="34" charset="0"/>
              <a:cs typeface="Arial" pitchFamily="34" charset="0"/>
            </a:endParaRPr>
          </a:p>
          <a:p>
            <a:pPr marL="110581" marR="113461" algn="ctr">
              <a:lnSpc>
                <a:spcPct val="102699"/>
              </a:lnSpc>
              <a:spcBef>
                <a:spcPts val="879"/>
              </a:spcBef>
            </a:pPr>
            <a:r>
              <a:rPr sz="998" dirty="0">
                <a:latin typeface="Arial" pitchFamily="34" charset="0"/>
                <a:cs typeface="Arial" pitchFamily="34" charset="0"/>
              </a:rPr>
              <a:t>Monsieur</a:t>
            </a:r>
            <a:r>
              <a:rPr sz="998" spc="-9" dirty="0">
                <a:latin typeface="Arial" pitchFamily="34" charset="0"/>
                <a:cs typeface="Arial" pitchFamily="34" charset="0"/>
              </a:rPr>
              <a:t> </a:t>
            </a:r>
            <a:r>
              <a:rPr sz="998" dirty="0">
                <a:latin typeface="Arial" pitchFamily="34" charset="0"/>
                <a:cs typeface="Arial" pitchFamily="34" charset="0"/>
              </a:rPr>
              <a:t>le</a:t>
            </a:r>
            <a:r>
              <a:rPr sz="998" spc="-9" dirty="0">
                <a:latin typeface="Arial" pitchFamily="34" charset="0"/>
                <a:cs typeface="Arial" pitchFamily="34" charset="0"/>
              </a:rPr>
              <a:t> Vice-</a:t>
            </a:r>
            <a:r>
              <a:rPr sz="998" dirty="0">
                <a:latin typeface="Arial" pitchFamily="34" charset="0"/>
                <a:cs typeface="Arial" pitchFamily="34" charset="0"/>
              </a:rPr>
              <a:t>Recteur</a:t>
            </a:r>
            <a:r>
              <a:rPr sz="998" spc="-14" dirty="0">
                <a:latin typeface="Arial" pitchFamily="34" charset="0"/>
                <a:cs typeface="Arial" pitchFamily="34" charset="0"/>
              </a:rPr>
              <a:t> </a:t>
            </a:r>
            <a:r>
              <a:rPr sz="998" dirty="0">
                <a:latin typeface="Arial" pitchFamily="34" charset="0"/>
                <a:cs typeface="Arial" pitchFamily="34" charset="0"/>
              </a:rPr>
              <a:t>chargé</a:t>
            </a:r>
            <a:r>
              <a:rPr sz="998" spc="-9" dirty="0">
                <a:latin typeface="Arial" pitchFamily="34" charset="0"/>
                <a:cs typeface="Arial" pitchFamily="34" charset="0"/>
              </a:rPr>
              <a:t> </a:t>
            </a:r>
            <a:r>
              <a:rPr sz="998" dirty="0">
                <a:latin typeface="Arial" pitchFamily="34" charset="0"/>
                <a:cs typeface="Arial" pitchFamily="34" charset="0"/>
              </a:rPr>
              <a:t>de</a:t>
            </a:r>
            <a:r>
              <a:rPr sz="998" spc="-5" dirty="0">
                <a:latin typeface="Arial" pitchFamily="34" charset="0"/>
                <a:cs typeface="Arial" pitchFamily="34" charset="0"/>
              </a:rPr>
              <a:t> </a:t>
            </a:r>
            <a:r>
              <a:rPr sz="998" dirty="0">
                <a:latin typeface="Arial" pitchFamily="34" charset="0"/>
                <a:cs typeface="Arial" pitchFamily="34" charset="0"/>
              </a:rPr>
              <a:t>la</a:t>
            </a:r>
            <a:r>
              <a:rPr sz="998" spc="-23" dirty="0">
                <a:latin typeface="Arial" pitchFamily="34" charset="0"/>
                <a:cs typeface="Arial" pitchFamily="34" charset="0"/>
              </a:rPr>
              <a:t> </a:t>
            </a:r>
            <a:r>
              <a:rPr sz="998" dirty="0">
                <a:latin typeface="Arial" pitchFamily="34" charset="0"/>
                <a:cs typeface="Arial" pitchFamily="34" charset="0"/>
              </a:rPr>
              <a:t>PGRS </a:t>
            </a:r>
            <a:r>
              <a:rPr sz="998" spc="-23" dirty="0">
                <a:latin typeface="Arial" pitchFamily="34" charset="0"/>
                <a:cs typeface="Arial" pitchFamily="34" charset="0"/>
              </a:rPr>
              <a:t>de </a:t>
            </a:r>
            <a:r>
              <a:rPr sz="998" dirty="0">
                <a:latin typeface="Arial" pitchFamily="34" charset="0"/>
                <a:cs typeface="Arial" pitchFamily="34" charset="0"/>
              </a:rPr>
              <a:t>l’université</a:t>
            </a:r>
            <a:r>
              <a:rPr sz="998" spc="-18" dirty="0">
                <a:latin typeface="Arial" pitchFamily="34" charset="0"/>
                <a:cs typeface="Arial" pitchFamily="34" charset="0"/>
              </a:rPr>
              <a:t> </a:t>
            </a:r>
            <a:r>
              <a:rPr sz="998" dirty="0">
                <a:latin typeface="Arial" pitchFamily="34" charset="0"/>
                <a:cs typeface="Arial" pitchFamily="34" charset="0"/>
              </a:rPr>
              <a:t>Blida</a:t>
            </a:r>
            <a:r>
              <a:rPr sz="998" spc="-23" dirty="0">
                <a:latin typeface="Arial" pitchFamily="34" charset="0"/>
                <a:cs typeface="Arial" pitchFamily="34" charset="0"/>
              </a:rPr>
              <a:t> </a:t>
            </a:r>
            <a:r>
              <a:rPr sz="998" dirty="0">
                <a:latin typeface="Arial" pitchFamily="34" charset="0"/>
                <a:cs typeface="Arial" pitchFamily="34" charset="0"/>
              </a:rPr>
              <a:t>1</a:t>
            </a:r>
            <a:r>
              <a:rPr sz="998" spc="-5" dirty="0">
                <a:latin typeface="Arial" pitchFamily="34" charset="0"/>
                <a:cs typeface="Arial" pitchFamily="34" charset="0"/>
              </a:rPr>
              <a:t> </a:t>
            </a:r>
            <a:r>
              <a:rPr sz="998" spc="-45" dirty="0">
                <a:latin typeface="Arial" pitchFamily="34" charset="0"/>
                <a:cs typeface="Arial" pitchFamily="34" charset="0"/>
              </a:rPr>
              <a:t>:</a:t>
            </a:r>
            <a:endParaRPr sz="998" dirty="0">
              <a:latin typeface="Arial" pitchFamily="34" charset="0"/>
              <a:cs typeface="Arial" pitchFamily="34" charset="0"/>
            </a:endParaRPr>
          </a:p>
          <a:p>
            <a:pPr marR="2304" algn="ctr">
              <a:spcBef>
                <a:spcPts val="924"/>
              </a:spcBef>
            </a:pPr>
            <a:r>
              <a:rPr sz="998" b="1" u="sng" dirty="0">
                <a:uFill>
                  <a:solidFill>
                    <a:srgbClr val="000000"/>
                  </a:solidFill>
                </a:uFill>
                <a:latin typeface="Arial" pitchFamily="34" charset="0"/>
                <a:cs typeface="Arial" pitchFamily="34" charset="0"/>
              </a:rPr>
              <a:t>Pr.</a:t>
            </a:r>
            <a:r>
              <a:rPr sz="998" b="1" u="sng" spc="-27" dirty="0">
                <a:uFill>
                  <a:solidFill>
                    <a:srgbClr val="000000"/>
                  </a:solidFill>
                </a:uFill>
                <a:latin typeface="Arial" pitchFamily="34" charset="0"/>
                <a:cs typeface="Arial" pitchFamily="34" charset="0"/>
              </a:rPr>
              <a:t> </a:t>
            </a:r>
            <a:r>
              <a:rPr sz="998" b="1" u="sng" dirty="0">
                <a:uFill>
                  <a:solidFill>
                    <a:srgbClr val="000000"/>
                  </a:solidFill>
                </a:uFill>
                <a:latin typeface="Arial" pitchFamily="34" charset="0"/>
                <a:cs typeface="Arial" pitchFamily="34" charset="0"/>
              </a:rPr>
              <a:t>ROUDANE</a:t>
            </a:r>
            <a:r>
              <a:rPr sz="998" b="1" u="sng" spc="-23" dirty="0">
                <a:uFill>
                  <a:solidFill>
                    <a:srgbClr val="000000"/>
                  </a:solidFill>
                </a:uFill>
                <a:latin typeface="Arial" pitchFamily="34" charset="0"/>
                <a:cs typeface="Arial" pitchFamily="34" charset="0"/>
              </a:rPr>
              <a:t> </a:t>
            </a:r>
            <a:r>
              <a:rPr sz="998" b="1" u="sng" spc="-9" dirty="0">
                <a:uFill>
                  <a:solidFill>
                    <a:srgbClr val="000000"/>
                  </a:solidFill>
                </a:uFill>
                <a:latin typeface="Arial" pitchFamily="34" charset="0"/>
                <a:cs typeface="Arial" pitchFamily="34" charset="0"/>
              </a:rPr>
              <a:t>Mohamed</a:t>
            </a:r>
            <a:endParaRPr sz="998" dirty="0">
              <a:latin typeface="Arial" pitchFamily="34" charset="0"/>
              <a:cs typeface="Arial" pitchFamily="34" charset="0"/>
            </a:endParaRPr>
          </a:p>
          <a:p>
            <a:pPr marR="4608" algn="ctr">
              <a:lnSpc>
                <a:spcPct val="101800"/>
              </a:lnSpc>
              <a:spcBef>
                <a:spcPts val="893"/>
              </a:spcBef>
            </a:pPr>
            <a:r>
              <a:rPr sz="998" dirty="0">
                <a:latin typeface="Arial" pitchFamily="34" charset="0"/>
                <a:cs typeface="Arial" pitchFamily="34" charset="0"/>
              </a:rPr>
              <a:t>Monsieur</a:t>
            </a:r>
            <a:r>
              <a:rPr sz="998" spc="-9" dirty="0">
                <a:latin typeface="Arial" pitchFamily="34" charset="0"/>
                <a:cs typeface="Arial" pitchFamily="34" charset="0"/>
              </a:rPr>
              <a:t> </a:t>
            </a:r>
            <a:r>
              <a:rPr sz="998" dirty="0">
                <a:latin typeface="Arial" pitchFamily="34" charset="0"/>
                <a:cs typeface="Arial" pitchFamily="34" charset="0"/>
              </a:rPr>
              <a:t>le</a:t>
            </a:r>
            <a:r>
              <a:rPr sz="998" spc="-18" dirty="0">
                <a:latin typeface="Arial" pitchFamily="34" charset="0"/>
                <a:cs typeface="Arial" pitchFamily="34" charset="0"/>
              </a:rPr>
              <a:t> </a:t>
            </a:r>
            <a:r>
              <a:rPr sz="998" dirty="0">
                <a:latin typeface="Arial" pitchFamily="34" charset="0"/>
                <a:cs typeface="Arial" pitchFamily="34" charset="0"/>
              </a:rPr>
              <a:t>Doyen</a:t>
            </a:r>
            <a:r>
              <a:rPr sz="998" spc="-5" dirty="0">
                <a:latin typeface="Arial" pitchFamily="34" charset="0"/>
                <a:cs typeface="Arial" pitchFamily="34" charset="0"/>
              </a:rPr>
              <a:t> </a:t>
            </a:r>
            <a:r>
              <a:rPr sz="998" dirty="0">
                <a:latin typeface="Arial" pitchFamily="34" charset="0"/>
                <a:cs typeface="Arial" pitchFamily="34" charset="0"/>
              </a:rPr>
              <a:t>de</a:t>
            </a:r>
            <a:r>
              <a:rPr sz="998" spc="-9" dirty="0">
                <a:latin typeface="Arial" pitchFamily="34" charset="0"/>
                <a:cs typeface="Arial" pitchFamily="34" charset="0"/>
              </a:rPr>
              <a:t> </a:t>
            </a:r>
            <a:r>
              <a:rPr sz="998" dirty="0">
                <a:latin typeface="Arial" pitchFamily="34" charset="0"/>
                <a:cs typeface="Arial" pitchFamily="34" charset="0"/>
              </a:rPr>
              <a:t>la</a:t>
            </a:r>
            <a:r>
              <a:rPr sz="998" spc="-9" dirty="0">
                <a:latin typeface="Arial" pitchFamily="34" charset="0"/>
                <a:cs typeface="Arial" pitchFamily="34" charset="0"/>
              </a:rPr>
              <a:t> </a:t>
            </a:r>
            <a:r>
              <a:rPr sz="998" dirty="0">
                <a:latin typeface="Arial" pitchFamily="34" charset="0"/>
                <a:cs typeface="Arial" pitchFamily="34" charset="0"/>
              </a:rPr>
              <a:t>faculté</a:t>
            </a:r>
            <a:r>
              <a:rPr sz="998" spc="-5" dirty="0">
                <a:latin typeface="Arial" pitchFamily="34" charset="0"/>
                <a:cs typeface="Arial" pitchFamily="34" charset="0"/>
              </a:rPr>
              <a:t> </a:t>
            </a:r>
            <a:r>
              <a:rPr sz="998" dirty="0">
                <a:latin typeface="Arial" pitchFamily="34" charset="0"/>
                <a:cs typeface="Arial" pitchFamily="34" charset="0"/>
              </a:rPr>
              <a:t>SNV</a:t>
            </a:r>
            <a:r>
              <a:rPr sz="998" spc="-9" dirty="0">
                <a:latin typeface="Arial" pitchFamily="34" charset="0"/>
                <a:cs typeface="Arial" pitchFamily="34" charset="0"/>
              </a:rPr>
              <a:t> </a:t>
            </a:r>
            <a:r>
              <a:rPr sz="998" dirty="0">
                <a:latin typeface="Arial" pitchFamily="34" charset="0"/>
                <a:cs typeface="Arial" pitchFamily="34" charset="0"/>
              </a:rPr>
              <a:t>de</a:t>
            </a:r>
            <a:r>
              <a:rPr sz="998" spc="-9" dirty="0">
                <a:latin typeface="Arial" pitchFamily="34" charset="0"/>
                <a:cs typeface="Arial" pitchFamily="34" charset="0"/>
              </a:rPr>
              <a:t> l’université </a:t>
            </a:r>
            <a:r>
              <a:rPr sz="998" dirty="0">
                <a:latin typeface="Arial" pitchFamily="34" charset="0"/>
                <a:cs typeface="Arial" pitchFamily="34" charset="0"/>
              </a:rPr>
              <a:t>Blida</a:t>
            </a:r>
            <a:r>
              <a:rPr sz="998" spc="-9" dirty="0">
                <a:latin typeface="Arial" pitchFamily="34" charset="0"/>
                <a:cs typeface="Arial" pitchFamily="34" charset="0"/>
              </a:rPr>
              <a:t> </a:t>
            </a:r>
            <a:r>
              <a:rPr sz="998" dirty="0">
                <a:latin typeface="Arial" pitchFamily="34" charset="0"/>
                <a:cs typeface="Arial" pitchFamily="34" charset="0"/>
              </a:rPr>
              <a:t>1</a:t>
            </a:r>
            <a:r>
              <a:rPr sz="998" spc="-14" dirty="0">
                <a:latin typeface="Arial" pitchFamily="34" charset="0"/>
                <a:cs typeface="Arial" pitchFamily="34" charset="0"/>
              </a:rPr>
              <a:t> </a:t>
            </a:r>
            <a:r>
              <a:rPr sz="998" spc="-45" dirty="0">
                <a:latin typeface="Arial" pitchFamily="34" charset="0"/>
                <a:cs typeface="Arial" pitchFamily="34" charset="0"/>
              </a:rPr>
              <a:t>:</a:t>
            </a:r>
            <a:endParaRPr sz="998" dirty="0">
              <a:latin typeface="Arial" pitchFamily="34" charset="0"/>
              <a:cs typeface="Arial" pitchFamily="34" charset="0"/>
            </a:endParaRPr>
          </a:p>
          <a:p>
            <a:pPr marR="3456" algn="ctr">
              <a:spcBef>
                <a:spcPts val="32"/>
              </a:spcBef>
            </a:pPr>
            <a:r>
              <a:rPr lang="fr-FR" sz="998" b="1" u="sng" dirty="0">
                <a:uFill>
                  <a:solidFill>
                    <a:srgbClr val="000000"/>
                  </a:solidFill>
                </a:uFill>
                <a:latin typeface="Arial" pitchFamily="34" charset="0"/>
                <a:cs typeface="Arial" pitchFamily="34" charset="0"/>
              </a:rPr>
              <a:t>P</a:t>
            </a:r>
            <a:r>
              <a:rPr sz="998" b="1" u="sng" dirty="0">
                <a:uFill>
                  <a:solidFill>
                    <a:srgbClr val="000000"/>
                  </a:solidFill>
                </a:uFill>
                <a:latin typeface="Arial" pitchFamily="34" charset="0"/>
                <a:cs typeface="Arial" pitchFamily="34" charset="0"/>
              </a:rPr>
              <a:t>r.</a:t>
            </a:r>
            <a:r>
              <a:rPr sz="998" b="1" u="sng" spc="-9" dirty="0">
                <a:uFill>
                  <a:solidFill>
                    <a:srgbClr val="000000"/>
                  </a:solidFill>
                </a:uFill>
                <a:latin typeface="Arial" pitchFamily="34" charset="0"/>
                <a:cs typeface="Arial" pitchFamily="34" charset="0"/>
              </a:rPr>
              <a:t> </a:t>
            </a:r>
            <a:r>
              <a:rPr sz="998" b="1" u="sng" dirty="0">
                <a:uFill>
                  <a:solidFill>
                    <a:srgbClr val="000000"/>
                  </a:solidFill>
                </a:uFill>
                <a:latin typeface="Arial" pitchFamily="34" charset="0"/>
                <a:cs typeface="Arial" pitchFamily="34" charset="0"/>
              </a:rPr>
              <a:t>NABI</a:t>
            </a:r>
            <a:r>
              <a:rPr sz="998" b="1" u="sng" spc="5" dirty="0">
                <a:uFill>
                  <a:solidFill>
                    <a:srgbClr val="000000"/>
                  </a:solidFill>
                </a:uFill>
                <a:latin typeface="Arial" pitchFamily="34" charset="0"/>
                <a:cs typeface="Arial" pitchFamily="34" charset="0"/>
              </a:rPr>
              <a:t> </a:t>
            </a:r>
            <a:r>
              <a:rPr sz="998" b="1" u="sng" spc="-9" dirty="0">
                <a:uFill>
                  <a:solidFill>
                    <a:srgbClr val="000000"/>
                  </a:solidFill>
                </a:uFill>
                <a:latin typeface="Arial" pitchFamily="34" charset="0"/>
                <a:cs typeface="Arial" pitchFamily="34" charset="0"/>
              </a:rPr>
              <a:t>MUSTAPHA</a:t>
            </a:r>
            <a:endParaRPr sz="998" dirty="0">
              <a:latin typeface="Arial" pitchFamily="34" charset="0"/>
              <a:cs typeface="Arial" pitchFamily="34" charset="0"/>
            </a:endParaRPr>
          </a:p>
        </p:txBody>
      </p:sp>
      <p:sp>
        <p:nvSpPr>
          <p:cNvPr id="17" name="ZoneTexte 16">
            <a:extLst>
              <a:ext uri="{FF2B5EF4-FFF2-40B4-BE49-F238E27FC236}">
                <a16:creationId xmlns:a16="http://schemas.microsoft.com/office/drawing/2014/main" id="{843A77BB-B0E3-49BC-BEA9-EAC18B23660A}"/>
              </a:ext>
            </a:extLst>
          </p:cNvPr>
          <p:cNvSpPr txBox="1"/>
          <p:nvPr/>
        </p:nvSpPr>
        <p:spPr>
          <a:xfrm>
            <a:off x="4673541" y="4171959"/>
            <a:ext cx="4087187" cy="744819"/>
          </a:xfrm>
          <a:prstGeom prst="rect">
            <a:avLst/>
          </a:prstGeom>
          <a:noFill/>
        </p:spPr>
        <p:txBody>
          <a:bodyPr wrap="square" rtlCol="0">
            <a:spAutoFit/>
          </a:bodyPr>
          <a:lstStyle/>
          <a:p>
            <a:pPr marL="383003">
              <a:spcBef>
                <a:spcPts val="331"/>
              </a:spcBef>
            </a:pPr>
            <a:r>
              <a:rPr lang="fr-FR" sz="1088" b="1" dirty="0">
                <a:latin typeface="+mj-lt"/>
                <a:cs typeface="Arial" pitchFamily="34" charset="0"/>
              </a:rPr>
              <a:t>Présidente</a:t>
            </a:r>
            <a:r>
              <a:rPr lang="fr-FR" sz="1088" b="1" spc="218" dirty="0">
                <a:latin typeface="+mj-lt"/>
                <a:cs typeface="Arial" pitchFamily="34" charset="0"/>
              </a:rPr>
              <a:t> </a:t>
            </a:r>
            <a:r>
              <a:rPr lang="fr-FR" sz="1088" b="1" spc="-9" dirty="0">
                <a:latin typeface="+mj-lt"/>
                <a:cs typeface="Arial" pitchFamily="34" charset="0"/>
              </a:rPr>
              <a:t>: Dr EL FERRAN- </a:t>
            </a:r>
            <a:r>
              <a:rPr lang="fr-FR" sz="1088" b="1" dirty="0">
                <a:latin typeface="+mj-lt"/>
              </a:rPr>
              <a:t>ZERKAOUI A</a:t>
            </a:r>
            <a:endParaRPr lang="fr-FR" sz="1088" b="1" spc="-9" dirty="0">
              <a:latin typeface="+mj-lt"/>
              <a:cs typeface="Arial" pitchFamily="34" charset="0"/>
            </a:endParaRPr>
          </a:p>
          <a:p>
            <a:pPr marL="383003">
              <a:spcBef>
                <a:spcPts val="331"/>
              </a:spcBef>
            </a:pPr>
            <a:r>
              <a:rPr lang="fr-FR" sz="1088" b="1" dirty="0">
                <a:latin typeface="+mj-lt"/>
                <a:cs typeface="Arial" pitchFamily="34" charset="0"/>
              </a:rPr>
              <a:t>Vice</a:t>
            </a:r>
            <a:r>
              <a:rPr lang="fr-FR" sz="1088" b="1" spc="-14" dirty="0">
                <a:latin typeface="+mj-lt"/>
                <a:cs typeface="Arial" pitchFamily="34" charset="0"/>
              </a:rPr>
              <a:t> </a:t>
            </a:r>
            <a:r>
              <a:rPr lang="fr-FR" sz="1088" b="1" dirty="0">
                <a:latin typeface="+mj-lt"/>
                <a:cs typeface="Arial" pitchFamily="34" charset="0"/>
              </a:rPr>
              <a:t>–présidente</a:t>
            </a:r>
            <a:r>
              <a:rPr lang="fr-FR" sz="1088" b="1" spc="-5" dirty="0">
                <a:latin typeface="+mj-lt"/>
                <a:cs typeface="Arial" pitchFamily="34" charset="0"/>
              </a:rPr>
              <a:t> </a:t>
            </a:r>
            <a:r>
              <a:rPr lang="fr-FR" sz="1088" b="1" dirty="0">
                <a:latin typeface="+mj-lt"/>
                <a:cs typeface="Arial" pitchFamily="34" charset="0"/>
              </a:rPr>
              <a:t>:</a:t>
            </a:r>
            <a:r>
              <a:rPr lang="fr-FR" sz="1088" b="1" spc="-14" dirty="0">
                <a:latin typeface="+mj-lt"/>
                <a:cs typeface="Arial" pitchFamily="34" charset="0"/>
              </a:rPr>
              <a:t> </a:t>
            </a:r>
            <a:r>
              <a:rPr lang="fr-FR" sz="1088" b="1" dirty="0">
                <a:latin typeface="+mj-lt"/>
                <a:cs typeface="Arial" pitchFamily="34" charset="0"/>
              </a:rPr>
              <a:t>Dr</a:t>
            </a:r>
            <a:r>
              <a:rPr lang="fr-FR" sz="1088" b="1" spc="-18" dirty="0">
                <a:latin typeface="+mj-lt"/>
                <a:cs typeface="Arial" pitchFamily="34" charset="0"/>
              </a:rPr>
              <a:t> </a:t>
            </a:r>
            <a:r>
              <a:rPr lang="fr-FR" sz="1088" b="1" dirty="0" err="1">
                <a:latin typeface="+mj-lt"/>
                <a:cs typeface="Arial" pitchFamily="34" charset="0"/>
              </a:rPr>
              <a:t>Benmansour</a:t>
            </a:r>
            <a:r>
              <a:rPr lang="fr-FR" sz="1088" b="1" spc="-14" dirty="0">
                <a:latin typeface="+mj-lt"/>
                <a:cs typeface="Arial" pitchFamily="34" charset="0"/>
              </a:rPr>
              <a:t> </a:t>
            </a:r>
            <a:r>
              <a:rPr lang="fr-FR" sz="1088" b="1" spc="-45" dirty="0">
                <a:latin typeface="+mj-lt"/>
                <a:cs typeface="Arial" pitchFamily="34" charset="0"/>
              </a:rPr>
              <a:t>N</a:t>
            </a:r>
            <a:endParaRPr lang="fr-FR" sz="1088" b="1" dirty="0">
              <a:latin typeface="+mj-lt"/>
              <a:cs typeface="Arial" pitchFamily="34" charset="0"/>
            </a:endParaRPr>
          </a:p>
          <a:p>
            <a:endParaRPr lang="fr-FR" sz="1814" dirty="0"/>
          </a:p>
        </p:txBody>
      </p:sp>
      <p:sp>
        <p:nvSpPr>
          <p:cNvPr id="18" name="ZoneTexte 17">
            <a:extLst>
              <a:ext uri="{FF2B5EF4-FFF2-40B4-BE49-F238E27FC236}">
                <a16:creationId xmlns:a16="http://schemas.microsoft.com/office/drawing/2014/main" id="{AF80D620-EB4D-4CDE-8706-C45ABF6318C3}"/>
              </a:ext>
            </a:extLst>
          </p:cNvPr>
          <p:cNvSpPr txBox="1"/>
          <p:nvPr/>
        </p:nvSpPr>
        <p:spPr>
          <a:xfrm>
            <a:off x="8097350" y="116020"/>
            <a:ext cx="2808357" cy="343620"/>
          </a:xfrm>
          <a:prstGeom prst="rect">
            <a:avLst/>
          </a:prstGeom>
          <a:noFill/>
        </p:spPr>
        <p:txBody>
          <a:bodyPr wrap="square" rtlCol="0">
            <a:spAutoFit/>
          </a:bodyPr>
          <a:lstStyle/>
          <a:p>
            <a:r>
              <a:rPr lang="fr-FR" sz="1633" dirty="0">
                <a:solidFill>
                  <a:srgbClr val="C00000"/>
                </a:solidFill>
              </a:rPr>
              <a:t>      </a:t>
            </a:r>
            <a:r>
              <a:rPr lang="fr-FR" sz="1633" b="1" dirty="0">
                <a:solidFill>
                  <a:srgbClr val="C00000"/>
                </a:solidFill>
                <a:effectLst>
                  <a:outerShdw blurRad="38100" dist="38100" dir="2700000" algn="tl">
                    <a:srgbClr val="000000">
                      <a:alpha val="43137"/>
                    </a:srgbClr>
                  </a:outerShdw>
                </a:effectLst>
              </a:rPr>
              <a:t>Comité scientifique </a:t>
            </a:r>
          </a:p>
        </p:txBody>
      </p:sp>
      <p:sp>
        <p:nvSpPr>
          <p:cNvPr id="19" name="object 23">
            <a:extLst>
              <a:ext uri="{FF2B5EF4-FFF2-40B4-BE49-F238E27FC236}">
                <a16:creationId xmlns:a16="http://schemas.microsoft.com/office/drawing/2014/main" id="{12052294-EB31-4A90-9823-EF02453E47BA}"/>
              </a:ext>
            </a:extLst>
          </p:cNvPr>
          <p:cNvSpPr txBox="1"/>
          <p:nvPr/>
        </p:nvSpPr>
        <p:spPr>
          <a:xfrm>
            <a:off x="8202546" y="80316"/>
            <a:ext cx="2481804" cy="4268738"/>
          </a:xfrm>
          <a:prstGeom prst="rect">
            <a:avLst/>
          </a:prstGeom>
        </p:spPr>
        <p:txBody>
          <a:bodyPr vert="horz" wrap="square" lIns="0" tIns="107701" rIns="0" bIns="0" rtlCol="0">
            <a:spAutoFit/>
          </a:bodyPr>
          <a:lstStyle/>
          <a:p>
            <a:pPr marL="666368">
              <a:spcBef>
                <a:spcPts val="630"/>
              </a:spcBef>
            </a:pPr>
            <a:endParaRPr sz="1270" b="1" u="sng" dirty="0">
              <a:solidFill>
                <a:srgbClr val="34411B"/>
              </a:solidFill>
              <a:latin typeface="Times New Roman" panose="02020603050405020304" pitchFamily="18" charset="0"/>
              <a:cs typeface="Times New Roman" panose="02020603050405020304" pitchFamily="18" charset="0"/>
            </a:endParaRPr>
          </a:p>
          <a:p>
            <a:pPr algn="ctr">
              <a:spcBef>
                <a:spcPts val="1097"/>
              </a:spcBef>
            </a:pPr>
            <a:r>
              <a:rPr lang="en-US" sz="1270" b="1" u="sng" dirty="0" err="1">
                <a:latin typeface="Arial" pitchFamily="34" charset="0"/>
                <a:cs typeface="Arial" pitchFamily="34" charset="0"/>
              </a:rPr>
              <a:t>Présidente</a:t>
            </a:r>
            <a:r>
              <a:rPr lang="en-US" sz="1270" b="1" u="sng" spc="-14" dirty="0">
                <a:latin typeface="Arial" pitchFamily="34" charset="0"/>
                <a:cs typeface="Arial" pitchFamily="34" charset="0"/>
              </a:rPr>
              <a:t> </a:t>
            </a:r>
            <a:r>
              <a:rPr lang="en-US" sz="1270" b="1" u="sng" dirty="0">
                <a:latin typeface="Arial" pitchFamily="34" charset="0"/>
                <a:cs typeface="Arial" pitchFamily="34" charset="0"/>
              </a:rPr>
              <a:t>:</a:t>
            </a:r>
            <a:r>
              <a:rPr lang="en-US" sz="1270" b="1" u="sng" spc="-18" dirty="0">
                <a:latin typeface="Arial" pitchFamily="34" charset="0"/>
                <a:cs typeface="Arial" pitchFamily="34" charset="0"/>
              </a:rPr>
              <a:t> </a:t>
            </a:r>
            <a:r>
              <a:rPr lang="en-US" sz="1270" b="1" u="sng" dirty="0">
                <a:latin typeface="Arial" pitchFamily="34" charset="0"/>
                <a:cs typeface="Arial" pitchFamily="34" charset="0"/>
              </a:rPr>
              <a:t>Dr</a:t>
            </a:r>
            <a:r>
              <a:rPr lang="en-US" sz="1270" b="1" u="sng" spc="-23" dirty="0">
                <a:latin typeface="Arial" pitchFamily="34" charset="0"/>
                <a:cs typeface="Arial" pitchFamily="34" charset="0"/>
              </a:rPr>
              <a:t> </a:t>
            </a:r>
            <a:r>
              <a:rPr lang="en-US" sz="1270" b="1" u="sng" dirty="0" err="1">
                <a:latin typeface="Arial" pitchFamily="34" charset="0"/>
                <a:cs typeface="Arial" pitchFamily="34" charset="0"/>
              </a:rPr>
              <a:t>Radi</a:t>
            </a:r>
            <a:r>
              <a:rPr lang="en-US" sz="1270" b="1" u="sng" dirty="0">
                <a:latin typeface="Arial" pitchFamily="34" charset="0"/>
                <a:cs typeface="Arial" pitchFamily="34" charset="0"/>
              </a:rPr>
              <a:t> N</a:t>
            </a:r>
          </a:p>
          <a:p>
            <a:pPr>
              <a:spcBef>
                <a:spcPts val="1097"/>
              </a:spcBef>
            </a:pPr>
            <a:r>
              <a:rPr lang="en-US" sz="127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27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Membres</a:t>
            </a:r>
            <a:r>
              <a:rPr lang="en-US" sz="1270" b="1" spc="-14"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270" b="1" spc="-45"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127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R="264359">
              <a:lnSpc>
                <a:spcPct val="200000"/>
              </a:lnSpc>
              <a:spcBef>
                <a:spcPts val="5"/>
              </a:spcBef>
              <a:tabLst>
                <a:tab pos="1265927" algn="l"/>
              </a:tabLst>
            </a:pPr>
            <a:r>
              <a:rPr lang="en-US" sz="998" b="1" dirty="0" err="1">
                <a:latin typeface="Times New Roman" panose="02020603050405020304" pitchFamily="18" charset="0"/>
                <a:cs typeface="Times New Roman" panose="02020603050405020304" pitchFamily="18" charset="0"/>
              </a:rPr>
              <a:t>Pr</a:t>
            </a:r>
            <a:r>
              <a:rPr lang="en-US" sz="998" b="1" dirty="0">
                <a:latin typeface="Times New Roman" panose="02020603050405020304" pitchFamily="18" charset="0"/>
                <a:cs typeface="Times New Roman" panose="02020603050405020304" pitchFamily="18" charset="0"/>
              </a:rPr>
              <a:t> </a:t>
            </a:r>
            <a:r>
              <a:rPr lang="en-US" sz="998" b="1" spc="-18" dirty="0">
                <a:latin typeface="Times New Roman" panose="02020603050405020304" pitchFamily="18" charset="0"/>
                <a:cs typeface="Times New Roman" panose="02020603050405020304" pitchFamily="18" charset="0"/>
              </a:rPr>
              <a:t> </a:t>
            </a:r>
            <a:r>
              <a:rPr lang="en-US" sz="998" b="1" dirty="0" err="1">
                <a:latin typeface="Times New Roman" panose="02020603050405020304" pitchFamily="18" charset="0"/>
                <a:cs typeface="Times New Roman" panose="02020603050405020304" pitchFamily="18" charset="0"/>
              </a:rPr>
              <a:t>Cherif</a:t>
            </a:r>
            <a:r>
              <a:rPr lang="en-US" sz="998" b="1" spc="-14" dirty="0">
                <a:latin typeface="Times New Roman" panose="02020603050405020304" pitchFamily="18" charset="0"/>
                <a:cs typeface="Times New Roman" panose="02020603050405020304" pitchFamily="18" charset="0"/>
              </a:rPr>
              <a:t> </a:t>
            </a:r>
            <a:r>
              <a:rPr lang="en-US" sz="998" b="1" spc="-23" dirty="0">
                <a:latin typeface="Times New Roman" panose="02020603050405020304" pitchFamily="18" charset="0"/>
                <a:cs typeface="Times New Roman" panose="02020603050405020304" pitchFamily="18" charset="0"/>
              </a:rPr>
              <a:t>HS</a:t>
            </a:r>
            <a:r>
              <a:rPr lang="en-US" sz="998" b="1" dirty="0">
                <a:latin typeface="Times New Roman" panose="02020603050405020304" pitchFamily="18" charset="0"/>
                <a:cs typeface="Times New Roman" panose="02020603050405020304" pitchFamily="18" charset="0"/>
              </a:rPr>
              <a:t>                   </a:t>
            </a:r>
          </a:p>
          <a:p>
            <a:pPr marR="264359">
              <a:lnSpc>
                <a:spcPct val="200000"/>
              </a:lnSpc>
              <a:spcBef>
                <a:spcPts val="5"/>
              </a:spcBef>
              <a:tabLst>
                <a:tab pos="1265927" algn="l"/>
              </a:tabLst>
            </a:pPr>
            <a:r>
              <a:rPr lang="en-US" sz="998" b="1" dirty="0">
                <a:latin typeface="Times New Roman" panose="02020603050405020304" pitchFamily="18" charset="0"/>
                <a:cs typeface="Times New Roman" panose="02020603050405020304" pitchFamily="18" charset="0"/>
              </a:rPr>
              <a:t> </a:t>
            </a:r>
            <a:r>
              <a:rPr lang="en-US" sz="998" b="1" dirty="0" err="1">
                <a:latin typeface="Times New Roman" panose="02020603050405020304" pitchFamily="18" charset="0"/>
                <a:cs typeface="Times New Roman" panose="02020603050405020304" pitchFamily="18" charset="0"/>
              </a:rPr>
              <a:t>Pr</a:t>
            </a:r>
            <a:r>
              <a:rPr lang="en-US" sz="998" b="1" dirty="0">
                <a:latin typeface="Times New Roman" panose="02020603050405020304" pitchFamily="18" charset="0"/>
                <a:cs typeface="Times New Roman" panose="02020603050405020304" pitchFamily="18" charset="0"/>
              </a:rPr>
              <a:t> </a:t>
            </a:r>
            <a:r>
              <a:rPr lang="en-US" sz="998" b="1" dirty="0" err="1">
                <a:latin typeface="Times New Roman" panose="02020603050405020304" pitchFamily="18" charset="0"/>
                <a:cs typeface="Times New Roman" panose="02020603050405020304" pitchFamily="18" charset="0"/>
              </a:rPr>
              <a:t>Rouibi</a:t>
            </a:r>
            <a:r>
              <a:rPr lang="en-US" sz="998" b="1" spc="-32" dirty="0">
                <a:latin typeface="Times New Roman" panose="02020603050405020304" pitchFamily="18" charset="0"/>
                <a:cs typeface="Times New Roman" panose="02020603050405020304" pitchFamily="18" charset="0"/>
              </a:rPr>
              <a:t> </a:t>
            </a:r>
            <a:r>
              <a:rPr lang="en-US" sz="998" b="1" spc="-45" dirty="0">
                <a:latin typeface="Times New Roman" panose="02020603050405020304" pitchFamily="18" charset="0"/>
                <a:cs typeface="Times New Roman" panose="02020603050405020304" pitchFamily="18" charset="0"/>
              </a:rPr>
              <a:t>A</a:t>
            </a:r>
          </a:p>
          <a:p>
            <a:pPr marR="264359">
              <a:lnSpc>
                <a:spcPct val="200000"/>
              </a:lnSpc>
              <a:spcBef>
                <a:spcPts val="5"/>
              </a:spcBef>
              <a:tabLst>
                <a:tab pos="1265927" algn="l"/>
              </a:tabLst>
            </a:pPr>
            <a:r>
              <a:rPr lang="en-US" sz="998" b="1" spc="-45" dirty="0" err="1">
                <a:latin typeface="Times New Roman" panose="02020603050405020304" pitchFamily="18" charset="0"/>
                <a:cs typeface="Times New Roman" panose="02020603050405020304" pitchFamily="18" charset="0"/>
              </a:rPr>
              <a:t>Pr</a:t>
            </a:r>
            <a:r>
              <a:rPr lang="en-US" sz="998" b="1" spc="-45" dirty="0">
                <a:latin typeface="Times New Roman" panose="02020603050405020304" pitchFamily="18" charset="0"/>
                <a:cs typeface="Times New Roman" panose="02020603050405020304" pitchFamily="18" charset="0"/>
              </a:rPr>
              <a:t> </a:t>
            </a:r>
            <a:r>
              <a:rPr lang="en-US" sz="998" b="1" spc="-45" dirty="0" err="1">
                <a:latin typeface="Times New Roman" panose="02020603050405020304" pitchFamily="18" charset="0"/>
                <a:cs typeface="Times New Roman" panose="02020603050405020304" pitchFamily="18" charset="0"/>
              </a:rPr>
              <a:t>Bendjoudi</a:t>
            </a:r>
            <a:r>
              <a:rPr lang="en-US" sz="998" b="1" spc="-45" dirty="0">
                <a:latin typeface="Times New Roman" panose="02020603050405020304" pitchFamily="18" charset="0"/>
                <a:cs typeface="Times New Roman" panose="02020603050405020304" pitchFamily="18" charset="0"/>
              </a:rPr>
              <a:t> </a:t>
            </a:r>
            <a:r>
              <a:rPr lang="en-US" sz="998" b="1" spc="-45" dirty="0" err="1">
                <a:latin typeface="Times New Roman" panose="02020603050405020304" pitchFamily="18" charset="0"/>
                <a:cs typeface="Times New Roman" panose="02020603050405020304" pitchFamily="18" charset="0"/>
              </a:rPr>
              <a:t>Dj</a:t>
            </a:r>
            <a:r>
              <a:rPr lang="en-US" sz="998" b="1" dirty="0">
                <a:latin typeface="Times New Roman" panose="02020603050405020304" pitchFamily="18" charset="0"/>
                <a:cs typeface="Times New Roman" panose="02020603050405020304" pitchFamily="18" charset="0"/>
              </a:rPr>
              <a:t>	</a:t>
            </a:r>
          </a:p>
          <a:p>
            <a:pPr marR="264359">
              <a:lnSpc>
                <a:spcPct val="200000"/>
              </a:lnSpc>
              <a:spcBef>
                <a:spcPts val="5"/>
              </a:spcBef>
              <a:tabLst>
                <a:tab pos="1265927" algn="l"/>
              </a:tabLst>
            </a:pPr>
            <a:r>
              <a:rPr lang="en-US" sz="998" b="1" dirty="0" err="1">
                <a:latin typeface="Times New Roman" panose="02020603050405020304" pitchFamily="18" charset="0"/>
                <a:cs typeface="Times New Roman" panose="02020603050405020304" pitchFamily="18" charset="0"/>
              </a:rPr>
              <a:t>Pr</a:t>
            </a:r>
            <a:r>
              <a:rPr lang="en-US" sz="998" b="1" dirty="0">
                <a:latin typeface="Times New Roman" panose="02020603050405020304" pitchFamily="18" charset="0"/>
                <a:cs typeface="Times New Roman" panose="02020603050405020304" pitchFamily="18" charset="0"/>
              </a:rPr>
              <a:t> Touaibia</a:t>
            </a:r>
            <a:r>
              <a:rPr lang="en-US" sz="998" b="1" spc="-18" dirty="0">
                <a:latin typeface="Times New Roman" panose="02020603050405020304" pitchFamily="18" charset="0"/>
                <a:cs typeface="Times New Roman" panose="02020603050405020304" pitchFamily="18" charset="0"/>
              </a:rPr>
              <a:t> </a:t>
            </a:r>
            <a:r>
              <a:rPr lang="en-US" sz="998" b="1" spc="-45" dirty="0">
                <a:latin typeface="Times New Roman" panose="02020603050405020304" pitchFamily="18" charset="0"/>
                <a:cs typeface="Times New Roman" panose="02020603050405020304" pitchFamily="18" charset="0"/>
              </a:rPr>
              <a:t>M </a:t>
            </a:r>
          </a:p>
          <a:p>
            <a:pPr marR="264359">
              <a:lnSpc>
                <a:spcPct val="200000"/>
              </a:lnSpc>
              <a:spcBef>
                <a:spcPts val="5"/>
              </a:spcBef>
              <a:tabLst>
                <a:tab pos="1265927" algn="l"/>
              </a:tabLst>
            </a:pPr>
            <a:r>
              <a:rPr lang="en-US" sz="998" b="1" spc="-45" dirty="0" err="1">
                <a:latin typeface="Times New Roman" panose="02020603050405020304" pitchFamily="18" charset="0"/>
                <a:cs typeface="Times New Roman" panose="02020603050405020304" pitchFamily="18" charset="0"/>
              </a:rPr>
              <a:t>Pr</a:t>
            </a:r>
            <a:r>
              <a:rPr lang="en-US" sz="998" b="1" spc="-45" dirty="0">
                <a:latin typeface="Times New Roman" panose="02020603050405020304" pitchFamily="18" charset="0"/>
                <a:cs typeface="Times New Roman" panose="02020603050405020304" pitchFamily="18" charset="0"/>
              </a:rPr>
              <a:t> Amara N</a:t>
            </a:r>
          </a:p>
          <a:p>
            <a:pPr marR="264359">
              <a:lnSpc>
                <a:spcPct val="200000"/>
              </a:lnSpc>
              <a:spcBef>
                <a:spcPts val="5"/>
              </a:spcBef>
              <a:tabLst>
                <a:tab pos="1265927" algn="l"/>
              </a:tabLst>
            </a:pPr>
            <a:r>
              <a:rPr lang="en-US" sz="998" b="1" spc="-27" dirty="0" err="1">
                <a:latin typeface="Times New Roman" panose="02020603050405020304" pitchFamily="18" charset="0"/>
                <a:cs typeface="Times New Roman" panose="02020603050405020304" pitchFamily="18" charset="0"/>
              </a:rPr>
              <a:t>Pr</a:t>
            </a:r>
            <a:r>
              <a:rPr lang="en-US" sz="998" b="1" spc="-27" dirty="0">
                <a:latin typeface="Times New Roman" panose="02020603050405020304" pitchFamily="18" charset="0"/>
                <a:cs typeface="Times New Roman" panose="02020603050405020304" pitchFamily="18" charset="0"/>
              </a:rPr>
              <a:t> </a:t>
            </a:r>
            <a:r>
              <a:rPr lang="en-US" sz="998" b="1" spc="-27" dirty="0" err="1">
                <a:latin typeface="Times New Roman" panose="02020603050405020304" pitchFamily="18" charset="0"/>
                <a:cs typeface="Times New Roman" panose="02020603050405020304" pitchFamily="18" charset="0"/>
              </a:rPr>
              <a:t>Belmeskine</a:t>
            </a:r>
            <a:r>
              <a:rPr lang="en-US" sz="998" b="1" spc="-27" dirty="0">
                <a:latin typeface="Times New Roman" panose="02020603050405020304" pitchFamily="18" charset="0"/>
                <a:cs typeface="Times New Roman" panose="02020603050405020304" pitchFamily="18" charset="0"/>
              </a:rPr>
              <a:t> H</a:t>
            </a:r>
          </a:p>
          <a:p>
            <a:pPr marR="264359">
              <a:lnSpc>
                <a:spcPct val="200000"/>
              </a:lnSpc>
              <a:spcBef>
                <a:spcPts val="5"/>
              </a:spcBef>
              <a:tabLst>
                <a:tab pos="1265927" algn="l"/>
              </a:tabLst>
            </a:pPr>
            <a:r>
              <a:rPr lang="en-US" sz="998" b="1" dirty="0">
                <a:latin typeface="Times New Roman" panose="02020603050405020304" pitchFamily="18" charset="0"/>
                <a:cs typeface="Times New Roman" panose="02020603050405020304" pitchFamily="18" charset="0"/>
              </a:rPr>
              <a:t>Dr.</a:t>
            </a:r>
            <a:r>
              <a:rPr lang="en-US" sz="998" b="1" spc="-23" dirty="0">
                <a:latin typeface="Times New Roman" panose="02020603050405020304" pitchFamily="18" charset="0"/>
                <a:cs typeface="Times New Roman" panose="02020603050405020304" pitchFamily="18" charset="0"/>
              </a:rPr>
              <a:t> </a:t>
            </a:r>
            <a:r>
              <a:rPr lang="en-US" sz="998" b="1" dirty="0" err="1">
                <a:latin typeface="Times New Roman" panose="02020603050405020304" pitchFamily="18" charset="0"/>
                <a:cs typeface="Times New Roman" panose="02020603050405020304" pitchFamily="18" charset="0"/>
              </a:rPr>
              <a:t>Amedjkouh</a:t>
            </a:r>
            <a:r>
              <a:rPr lang="en-US" sz="998" b="1" spc="-18" dirty="0">
                <a:latin typeface="Times New Roman" panose="02020603050405020304" pitchFamily="18" charset="0"/>
                <a:cs typeface="Times New Roman" panose="02020603050405020304" pitchFamily="18" charset="0"/>
              </a:rPr>
              <a:t> </a:t>
            </a:r>
            <a:r>
              <a:rPr lang="en-US" sz="998" b="1" spc="-45" dirty="0">
                <a:latin typeface="Times New Roman" panose="02020603050405020304" pitchFamily="18" charset="0"/>
                <a:cs typeface="Times New Roman" panose="02020603050405020304" pitchFamily="18" charset="0"/>
              </a:rPr>
              <a:t>H</a:t>
            </a:r>
          </a:p>
          <a:p>
            <a:pPr marR="264359">
              <a:lnSpc>
                <a:spcPct val="200000"/>
              </a:lnSpc>
              <a:spcBef>
                <a:spcPts val="5"/>
              </a:spcBef>
              <a:tabLst>
                <a:tab pos="1265927" algn="l"/>
              </a:tabLst>
            </a:pPr>
            <a:endParaRPr lang="en-US" sz="998" b="1" spc="-45" dirty="0">
              <a:latin typeface="Times New Roman" panose="02020603050405020304" pitchFamily="18" charset="0"/>
              <a:cs typeface="Times New Roman" panose="02020603050405020304" pitchFamily="18" charset="0"/>
            </a:endParaRPr>
          </a:p>
          <a:p>
            <a:pPr marR="264359">
              <a:lnSpc>
                <a:spcPct val="200000"/>
              </a:lnSpc>
              <a:spcBef>
                <a:spcPts val="5"/>
              </a:spcBef>
              <a:tabLst>
                <a:tab pos="1265927" algn="l"/>
              </a:tabLst>
            </a:pPr>
            <a:endParaRPr lang="en-US" sz="952" b="1" spc="-45" dirty="0">
              <a:solidFill>
                <a:srgbClr val="34411B"/>
              </a:solidFill>
              <a:latin typeface="Times New Roman" panose="02020603050405020304" pitchFamily="18" charset="0"/>
              <a:cs typeface="Times New Roman" panose="02020603050405020304" pitchFamily="18" charset="0"/>
            </a:endParaRPr>
          </a:p>
          <a:p>
            <a:pPr marR="264359">
              <a:lnSpc>
                <a:spcPct val="200000"/>
              </a:lnSpc>
              <a:spcBef>
                <a:spcPts val="5"/>
              </a:spcBef>
              <a:tabLst>
                <a:tab pos="1265927" algn="l"/>
              </a:tabLst>
            </a:pPr>
            <a:endParaRPr lang="en-US" sz="952" b="1" spc="-27" dirty="0">
              <a:solidFill>
                <a:srgbClr val="34411B"/>
              </a:solidFill>
              <a:latin typeface="Times New Roman" panose="02020603050405020304" pitchFamily="18" charset="0"/>
              <a:cs typeface="Times New Roman" panose="02020603050405020304" pitchFamily="18" charset="0"/>
            </a:endParaRPr>
          </a:p>
          <a:p>
            <a:pPr marR="264359">
              <a:lnSpc>
                <a:spcPct val="200000"/>
              </a:lnSpc>
              <a:spcBef>
                <a:spcPts val="5"/>
              </a:spcBef>
              <a:tabLst>
                <a:tab pos="1265927" algn="l"/>
              </a:tabLst>
            </a:pPr>
            <a:r>
              <a:rPr lang="en-US" sz="952" b="1" spc="-45" dirty="0">
                <a:solidFill>
                  <a:srgbClr val="34411B"/>
                </a:solidFill>
                <a:latin typeface="Times New Roman" panose="02020603050405020304" pitchFamily="18" charset="0"/>
                <a:cs typeface="Times New Roman" panose="02020603050405020304" pitchFamily="18" charset="0"/>
              </a:rPr>
              <a:t>         </a:t>
            </a:r>
            <a:endParaRPr lang="en-US" sz="952" dirty="0">
              <a:solidFill>
                <a:srgbClr val="34411B"/>
              </a:solidFill>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BA87E939-22BF-4AD7-B749-84F1626BD8BA}"/>
              </a:ext>
            </a:extLst>
          </p:cNvPr>
          <p:cNvSpPr/>
          <p:nvPr/>
        </p:nvSpPr>
        <p:spPr>
          <a:xfrm>
            <a:off x="9289905" y="685342"/>
            <a:ext cx="5056656" cy="2474395"/>
          </a:xfrm>
          <a:prstGeom prst="rect">
            <a:avLst/>
          </a:prstGeom>
        </p:spPr>
        <p:txBody>
          <a:bodyPr wrap="square">
            <a:spAutoFit/>
          </a:bodyPr>
          <a:lstStyle/>
          <a:p>
            <a:pPr marR="264359">
              <a:lnSpc>
                <a:spcPct val="200000"/>
              </a:lnSpc>
              <a:spcBef>
                <a:spcPts val="5"/>
              </a:spcBef>
              <a:tabLst>
                <a:tab pos="1265927" algn="l"/>
              </a:tabLst>
            </a:pPr>
            <a:r>
              <a:rPr lang="en-US" sz="998" b="1" dirty="0">
                <a:latin typeface="Times New Roman" panose="02020603050405020304" pitchFamily="18" charset="0"/>
                <a:cs typeface="Times New Roman" panose="02020603050405020304" pitchFamily="18" charset="0"/>
              </a:rPr>
              <a:t>Dr </a:t>
            </a:r>
            <a:r>
              <a:rPr lang="en-US" sz="998" b="1" spc="-23" dirty="0">
                <a:latin typeface="Times New Roman" panose="02020603050405020304" pitchFamily="18" charset="0"/>
                <a:cs typeface="Times New Roman" panose="02020603050405020304" pitchFamily="18" charset="0"/>
              </a:rPr>
              <a:t> </a:t>
            </a:r>
            <a:r>
              <a:rPr lang="en-US" sz="998" b="1" dirty="0" err="1">
                <a:latin typeface="Times New Roman" panose="02020603050405020304" pitchFamily="18" charset="0"/>
                <a:cs typeface="Times New Roman" panose="02020603050405020304" pitchFamily="18" charset="0"/>
              </a:rPr>
              <a:t>Amokrane</a:t>
            </a:r>
            <a:endParaRPr lang="en-US" sz="998" dirty="0">
              <a:latin typeface="Times New Roman" panose="02020603050405020304" pitchFamily="18" charset="0"/>
              <a:cs typeface="Times New Roman" panose="02020603050405020304" pitchFamily="18" charset="0"/>
            </a:endParaRPr>
          </a:p>
          <a:p>
            <a:pPr marR="264359">
              <a:lnSpc>
                <a:spcPct val="200000"/>
              </a:lnSpc>
              <a:spcBef>
                <a:spcPts val="5"/>
              </a:spcBef>
              <a:tabLst>
                <a:tab pos="1265927" algn="l"/>
              </a:tabLst>
            </a:pPr>
            <a:r>
              <a:rPr lang="en-US" sz="998" b="1" dirty="0" err="1">
                <a:latin typeface="Times New Roman" panose="02020603050405020304" pitchFamily="18" charset="0"/>
                <a:cs typeface="Times New Roman" panose="02020603050405020304" pitchFamily="18" charset="0"/>
              </a:rPr>
              <a:t>DrDouaouri</a:t>
            </a:r>
            <a:r>
              <a:rPr lang="en-US" sz="998" b="1" dirty="0">
                <a:latin typeface="Times New Roman" panose="02020603050405020304" pitchFamily="18" charset="0"/>
                <a:cs typeface="Times New Roman" panose="02020603050405020304" pitchFamily="18" charset="0"/>
              </a:rPr>
              <a:t> N/H</a:t>
            </a:r>
            <a:endParaRPr lang="en-US" sz="998" dirty="0">
              <a:latin typeface="Times New Roman" panose="02020603050405020304" pitchFamily="18" charset="0"/>
              <a:cs typeface="Times New Roman" panose="02020603050405020304" pitchFamily="18" charset="0"/>
            </a:endParaRPr>
          </a:p>
          <a:p>
            <a:pPr>
              <a:spcBef>
                <a:spcPts val="1088"/>
              </a:spcBef>
              <a:tabLst>
                <a:tab pos="1272838" algn="l"/>
              </a:tabLst>
            </a:pPr>
            <a:r>
              <a:rPr lang="en-US" sz="998" b="1" dirty="0">
                <a:latin typeface="Times New Roman" panose="02020603050405020304" pitchFamily="18" charset="0"/>
                <a:cs typeface="Times New Roman" panose="02020603050405020304" pitchFamily="18" charset="0"/>
              </a:rPr>
              <a:t>Dr Grandi</a:t>
            </a:r>
            <a:r>
              <a:rPr lang="en-US" sz="998" b="1" spc="-14" dirty="0">
                <a:latin typeface="Times New Roman" panose="02020603050405020304" pitchFamily="18" charset="0"/>
                <a:cs typeface="Times New Roman" panose="02020603050405020304" pitchFamily="18" charset="0"/>
              </a:rPr>
              <a:t> </a:t>
            </a:r>
            <a:r>
              <a:rPr lang="en-US" sz="998" b="1" spc="-45" dirty="0">
                <a:latin typeface="Times New Roman" panose="02020603050405020304" pitchFamily="18" charset="0"/>
                <a:cs typeface="Times New Roman" panose="02020603050405020304" pitchFamily="18" charset="0"/>
              </a:rPr>
              <a:t>M</a:t>
            </a:r>
            <a:r>
              <a:rPr lang="en-US" sz="998" b="1" dirty="0">
                <a:latin typeface="Times New Roman" panose="02020603050405020304" pitchFamily="18" charset="0"/>
                <a:cs typeface="Times New Roman" panose="02020603050405020304" pitchFamily="18" charset="0"/>
              </a:rPr>
              <a:t>	</a:t>
            </a:r>
          </a:p>
          <a:p>
            <a:pPr>
              <a:spcBef>
                <a:spcPts val="1088"/>
              </a:spcBef>
              <a:tabLst>
                <a:tab pos="1272838" algn="l"/>
              </a:tabLst>
            </a:pPr>
            <a:r>
              <a:rPr lang="en-US" sz="998" b="1" dirty="0">
                <a:latin typeface="Times New Roman" panose="02020603050405020304" pitchFamily="18" charset="0"/>
                <a:cs typeface="Times New Roman" panose="02020603050405020304" pitchFamily="18" charset="0"/>
              </a:rPr>
              <a:t>Dr Benmansour</a:t>
            </a:r>
            <a:r>
              <a:rPr lang="en-US" sz="998" b="1" spc="-27" dirty="0">
                <a:latin typeface="Times New Roman" panose="02020603050405020304" pitchFamily="18" charset="0"/>
                <a:cs typeface="Times New Roman" panose="02020603050405020304" pitchFamily="18" charset="0"/>
              </a:rPr>
              <a:t> </a:t>
            </a:r>
            <a:r>
              <a:rPr lang="en-US" sz="998" b="1" spc="-45" dirty="0">
                <a:latin typeface="Times New Roman" panose="02020603050405020304" pitchFamily="18" charset="0"/>
                <a:cs typeface="Times New Roman" panose="02020603050405020304" pitchFamily="18" charset="0"/>
              </a:rPr>
              <a:t>N        </a:t>
            </a:r>
          </a:p>
          <a:p>
            <a:pPr>
              <a:spcBef>
                <a:spcPts val="1088"/>
              </a:spcBef>
              <a:tabLst>
                <a:tab pos="1272838" algn="l"/>
              </a:tabLst>
            </a:pPr>
            <a:r>
              <a:rPr lang="en-US" sz="998" b="1" spc="-45" dirty="0">
                <a:latin typeface="Times New Roman" panose="02020603050405020304" pitchFamily="18" charset="0"/>
                <a:cs typeface="Times New Roman" panose="02020603050405020304" pitchFamily="18" charset="0"/>
              </a:rPr>
              <a:t>Dr Metidji H</a:t>
            </a:r>
          </a:p>
          <a:p>
            <a:pPr>
              <a:spcBef>
                <a:spcPts val="1088"/>
              </a:spcBef>
              <a:tabLst>
                <a:tab pos="1272838" algn="l"/>
              </a:tabLst>
            </a:pPr>
            <a:r>
              <a:rPr lang="en-US" sz="998" b="1" spc="-45" dirty="0">
                <a:latin typeface="Times New Roman" panose="02020603050405020304" pitchFamily="18" charset="0"/>
                <a:cs typeface="Times New Roman" panose="02020603050405020304" pitchFamily="18" charset="0"/>
              </a:rPr>
              <a:t>Dr Hamzi W</a:t>
            </a:r>
          </a:p>
          <a:p>
            <a:pPr>
              <a:spcBef>
                <a:spcPts val="1088"/>
              </a:spcBef>
              <a:tabLst>
                <a:tab pos="1272838" algn="l"/>
              </a:tabLst>
            </a:pPr>
            <a:r>
              <a:rPr lang="en-US" sz="998" b="1" spc="-45" dirty="0">
                <a:latin typeface="Times New Roman" panose="02020603050405020304" pitchFamily="18" charset="0"/>
                <a:cs typeface="Times New Roman" panose="02020603050405020304" pitchFamily="18" charset="0"/>
              </a:rPr>
              <a:t>Dr Mou as A</a:t>
            </a:r>
          </a:p>
          <a:p>
            <a:pPr>
              <a:spcBef>
                <a:spcPts val="1088"/>
              </a:spcBef>
              <a:tabLst>
                <a:tab pos="1272838" algn="l"/>
              </a:tabLst>
            </a:pPr>
            <a:r>
              <a:rPr lang="en-US" sz="998" b="1" spc="-45" dirty="0">
                <a:latin typeface="Times New Roman" panose="02020603050405020304" pitchFamily="18" charset="0"/>
                <a:cs typeface="Times New Roman" panose="02020603050405020304" pitchFamily="18" charset="0"/>
              </a:rPr>
              <a:t>Dr  Zerkaoui   A</a:t>
            </a:r>
            <a:endParaRPr lang="en-US" sz="998" dirty="0">
              <a:latin typeface="Times New Roman" panose="02020603050405020304" pitchFamily="18" charset="0"/>
              <a:cs typeface="Times New Roman" panose="02020603050405020304" pitchFamily="18" charset="0"/>
            </a:endParaRPr>
          </a:p>
        </p:txBody>
      </p:sp>
      <p:cxnSp>
        <p:nvCxnSpPr>
          <p:cNvPr id="26" name="Connecteur droit 25">
            <a:extLst>
              <a:ext uri="{FF2B5EF4-FFF2-40B4-BE49-F238E27FC236}">
                <a16:creationId xmlns:a16="http://schemas.microsoft.com/office/drawing/2014/main" id="{83E8C716-4EFF-4E55-AC57-0037E584C0E1}"/>
              </a:ext>
            </a:extLst>
          </p:cNvPr>
          <p:cNvCxnSpPr>
            <a:cxnSpLocks/>
          </p:cNvCxnSpPr>
          <p:nvPr/>
        </p:nvCxnSpPr>
        <p:spPr>
          <a:xfrm>
            <a:off x="7912952" y="-18176"/>
            <a:ext cx="0" cy="6481604"/>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5D12B871-7E5D-4B25-BB31-6F68E1C137D9}"/>
              </a:ext>
            </a:extLst>
          </p:cNvPr>
          <p:cNvSpPr/>
          <p:nvPr/>
        </p:nvSpPr>
        <p:spPr>
          <a:xfrm>
            <a:off x="1183699" y="6385912"/>
            <a:ext cx="9810666" cy="459935"/>
          </a:xfrm>
          <a:prstGeom prst="rect">
            <a:avLst/>
          </a:prstGeom>
          <a:solidFill>
            <a:srgbClr val="C6F9A9"/>
          </a:solidFill>
          <a:ln>
            <a:solidFill>
              <a:srgbClr val="C6F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28" name="ZoneTexte 27">
            <a:extLst>
              <a:ext uri="{FF2B5EF4-FFF2-40B4-BE49-F238E27FC236}">
                <a16:creationId xmlns:a16="http://schemas.microsoft.com/office/drawing/2014/main" id="{4EF680E3-F4E8-4E22-97A0-7719A56D9FA7}"/>
              </a:ext>
            </a:extLst>
          </p:cNvPr>
          <p:cNvSpPr txBox="1"/>
          <p:nvPr/>
        </p:nvSpPr>
        <p:spPr>
          <a:xfrm>
            <a:off x="8150892" y="3731322"/>
            <a:ext cx="2677736" cy="2665858"/>
          </a:xfrm>
          <a:prstGeom prst="rect">
            <a:avLst/>
          </a:prstGeom>
          <a:noFill/>
        </p:spPr>
        <p:txBody>
          <a:bodyPr wrap="square" rtlCol="0">
            <a:spAutoFit/>
          </a:bodyPr>
          <a:lstStyle/>
          <a:p>
            <a:pPr marL="373212">
              <a:spcBef>
                <a:spcPts val="408"/>
              </a:spcBef>
            </a:pPr>
            <a:r>
              <a:rPr lang="fr-FR" sz="1088" b="1" dirty="0">
                <a:solidFill>
                  <a:srgbClr val="34411B"/>
                </a:solidFill>
                <a:latin typeface="Arial" pitchFamily="34" charset="0"/>
                <a:cs typeface="Arial" pitchFamily="34" charset="0"/>
              </a:rPr>
              <a:t> </a:t>
            </a:r>
            <a:r>
              <a:rPr lang="fr-FR" sz="1270" b="1" u="sng" dirty="0">
                <a:latin typeface="Arial" pitchFamily="34" charset="0"/>
                <a:cs typeface="Arial" pitchFamily="34" charset="0"/>
              </a:rPr>
              <a:t>Présidente</a:t>
            </a:r>
            <a:r>
              <a:rPr lang="fr-FR" sz="1270" b="1" u="sng" spc="-14" dirty="0">
                <a:latin typeface="Arial" pitchFamily="34" charset="0"/>
                <a:cs typeface="Arial" pitchFamily="34" charset="0"/>
              </a:rPr>
              <a:t> </a:t>
            </a:r>
            <a:r>
              <a:rPr lang="fr-FR" sz="1270" b="1" u="sng" dirty="0">
                <a:latin typeface="Arial" pitchFamily="34" charset="0"/>
                <a:cs typeface="Arial" pitchFamily="34" charset="0"/>
              </a:rPr>
              <a:t>:</a:t>
            </a:r>
            <a:r>
              <a:rPr lang="fr-FR" sz="1270" b="1" u="sng" spc="-18" dirty="0">
                <a:latin typeface="Arial" pitchFamily="34" charset="0"/>
                <a:cs typeface="Arial" pitchFamily="34" charset="0"/>
              </a:rPr>
              <a:t> </a:t>
            </a:r>
            <a:r>
              <a:rPr lang="fr-FR" sz="1270" b="1" u="sng" dirty="0" err="1">
                <a:latin typeface="Arial" pitchFamily="34" charset="0"/>
                <a:cs typeface="Arial" pitchFamily="34" charset="0"/>
              </a:rPr>
              <a:t>Pr.</a:t>
            </a:r>
            <a:r>
              <a:rPr lang="fr-FR" sz="1270" b="1" u="sng" spc="-18" dirty="0" err="1">
                <a:latin typeface="Arial" pitchFamily="34" charset="0"/>
                <a:cs typeface="Arial" pitchFamily="34" charset="0"/>
              </a:rPr>
              <a:t>Touaibia</a:t>
            </a:r>
            <a:r>
              <a:rPr lang="fr-FR" sz="1270" b="1" u="sng" spc="-18" dirty="0">
                <a:latin typeface="Arial" pitchFamily="34" charset="0"/>
                <a:cs typeface="Arial" pitchFamily="34" charset="0"/>
              </a:rPr>
              <a:t> M</a:t>
            </a:r>
            <a:endParaRPr lang="fr-FR" sz="1270" b="1" u="sng" spc="-45" dirty="0">
              <a:latin typeface="Arial" pitchFamily="34" charset="0"/>
              <a:cs typeface="Arial" pitchFamily="34" charset="0"/>
            </a:endParaRPr>
          </a:p>
          <a:p>
            <a:pPr>
              <a:spcBef>
                <a:spcPts val="924"/>
              </a:spcBef>
              <a:tabLst>
                <a:tab pos="1441590" algn="l"/>
              </a:tabLst>
            </a:pPr>
            <a:r>
              <a:rPr lang="fr-FR" sz="1088" b="1" dirty="0">
                <a:effectLst>
                  <a:outerShdw blurRad="38100" dist="38100" dir="2700000" algn="tl">
                    <a:srgbClr val="000000">
                      <a:alpha val="43137"/>
                    </a:srgbClr>
                  </a:outerShdw>
                </a:effectLst>
                <a:latin typeface="Arial" pitchFamily="34" charset="0"/>
                <a:cs typeface="Arial" pitchFamily="34" charset="0"/>
              </a:rPr>
              <a:t>Membres</a:t>
            </a:r>
            <a:r>
              <a:rPr lang="fr-FR" sz="1088" b="1" spc="-14" dirty="0">
                <a:effectLst>
                  <a:outerShdw blurRad="38100" dist="38100" dir="2700000" algn="tl">
                    <a:srgbClr val="000000">
                      <a:alpha val="43137"/>
                    </a:srgbClr>
                  </a:outerShdw>
                </a:effectLst>
                <a:latin typeface="Arial" pitchFamily="34" charset="0"/>
                <a:cs typeface="Arial" pitchFamily="34" charset="0"/>
              </a:rPr>
              <a:t> </a:t>
            </a:r>
            <a:r>
              <a:rPr lang="fr-FR" sz="1088" b="1" spc="-45" dirty="0">
                <a:effectLst>
                  <a:outerShdw blurRad="38100" dist="38100" dir="2700000" algn="tl">
                    <a:srgbClr val="000000">
                      <a:alpha val="43137"/>
                    </a:srgbClr>
                  </a:outerShdw>
                </a:effectLst>
                <a:latin typeface="Arial" pitchFamily="34" charset="0"/>
                <a:cs typeface="Arial" pitchFamily="34" charset="0"/>
              </a:rPr>
              <a:t>:</a:t>
            </a:r>
            <a:r>
              <a:rPr lang="fr-FR" sz="998" b="1" dirty="0">
                <a:latin typeface="Times New Roman" panose="02020603050405020304" pitchFamily="18" charset="0"/>
                <a:cs typeface="Times New Roman" panose="02020603050405020304" pitchFamily="18" charset="0"/>
              </a:rPr>
              <a:t>	</a:t>
            </a:r>
            <a:r>
              <a:rPr lang="fr-FR" sz="998" b="1" dirty="0" err="1">
                <a:latin typeface="Times New Roman" panose="02020603050405020304" pitchFamily="18" charset="0"/>
                <a:cs typeface="Times New Roman" panose="02020603050405020304" pitchFamily="18" charset="0"/>
              </a:rPr>
              <a:t>Mme.</a:t>
            </a:r>
            <a:r>
              <a:rPr lang="fr-FR" sz="998" b="1" spc="-14" dirty="0" err="1">
                <a:latin typeface="Times New Roman" panose="02020603050405020304" pitchFamily="18" charset="0"/>
                <a:cs typeface="Times New Roman" panose="02020603050405020304" pitchFamily="18" charset="0"/>
              </a:rPr>
              <a:t>Halleche</a:t>
            </a:r>
            <a:r>
              <a:rPr lang="fr-FR" sz="998" b="1" spc="-14" dirty="0">
                <a:latin typeface="Times New Roman" panose="02020603050405020304" pitchFamily="18" charset="0"/>
                <a:cs typeface="Times New Roman" panose="02020603050405020304" pitchFamily="18" charset="0"/>
              </a:rPr>
              <a:t> I</a:t>
            </a:r>
            <a:endParaRPr lang="fr-FR" sz="998" dirty="0">
              <a:latin typeface="Times New Roman" panose="02020603050405020304" pitchFamily="18" charset="0"/>
              <a:cs typeface="Times New Roman" panose="02020603050405020304" pitchFamily="18" charset="0"/>
            </a:endParaRPr>
          </a:p>
          <a:p>
            <a:pPr>
              <a:spcBef>
                <a:spcPts val="924"/>
              </a:spcBef>
              <a:tabLst>
                <a:tab pos="1448502" algn="l"/>
              </a:tabLst>
            </a:pPr>
            <a:r>
              <a:rPr lang="fr-FR" sz="998" b="1" dirty="0">
                <a:latin typeface="Times New Roman" panose="02020603050405020304" pitchFamily="18" charset="0"/>
                <a:cs typeface="Times New Roman" panose="02020603050405020304" pitchFamily="18" charset="0"/>
              </a:rPr>
              <a:t>Dr.</a:t>
            </a:r>
            <a:r>
              <a:rPr lang="fr-FR" sz="998" b="1" spc="-14" dirty="0">
                <a:latin typeface="Times New Roman" panose="02020603050405020304" pitchFamily="18" charset="0"/>
                <a:cs typeface="Times New Roman" panose="02020603050405020304" pitchFamily="18" charset="0"/>
              </a:rPr>
              <a:t> </a:t>
            </a:r>
            <a:r>
              <a:rPr lang="fr-FR" sz="998" b="1" dirty="0">
                <a:latin typeface="Times New Roman" panose="02020603050405020304" pitchFamily="18" charset="0"/>
                <a:cs typeface="Times New Roman" panose="02020603050405020304" pitchFamily="18" charset="0"/>
              </a:rPr>
              <a:t>Radi</a:t>
            </a:r>
            <a:r>
              <a:rPr lang="fr-FR" sz="998" b="1" spc="-14" dirty="0">
                <a:latin typeface="Times New Roman" panose="02020603050405020304" pitchFamily="18" charset="0"/>
                <a:cs typeface="Times New Roman" panose="02020603050405020304" pitchFamily="18" charset="0"/>
              </a:rPr>
              <a:t> </a:t>
            </a:r>
            <a:r>
              <a:rPr lang="fr-FR" sz="998" b="1" spc="-45" dirty="0">
                <a:latin typeface="Times New Roman" panose="02020603050405020304" pitchFamily="18" charset="0"/>
                <a:cs typeface="Times New Roman" panose="02020603050405020304" pitchFamily="18" charset="0"/>
              </a:rPr>
              <a:t>N</a:t>
            </a:r>
            <a:r>
              <a:rPr lang="fr-FR" sz="998" b="1" dirty="0">
                <a:latin typeface="Times New Roman" panose="02020603050405020304" pitchFamily="18" charset="0"/>
                <a:cs typeface="Times New Roman" panose="02020603050405020304" pitchFamily="18" charset="0"/>
              </a:rPr>
              <a:t>	Dr.</a:t>
            </a:r>
            <a:r>
              <a:rPr lang="fr-FR" sz="998" b="1" spc="-27" dirty="0">
                <a:latin typeface="Times New Roman" panose="02020603050405020304" pitchFamily="18" charset="0"/>
                <a:cs typeface="Times New Roman" panose="02020603050405020304" pitchFamily="18" charset="0"/>
              </a:rPr>
              <a:t> </a:t>
            </a:r>
            <a:r>
              <a:rPr lang="fr-FR" sz="998" b="1" dirty="0">
                <a:latin typeface="Times New Roman" panose="02020603050405020304" pitchFamily="18" charset="0"/>
                <a:cs typeface="Times New Roman" panose="02020603050405020304" pitchFamily="18" charset="0"/>
              </a:rPr>
              <a:t>Metidji</a:t>
            </a:r>
            <a:r>
              <a:rPr lang="fr-FR" sz="998" b="1" spc="-23" dirty="0">
                <a:latin typeface="Times New Roman" panose="02020603050405020304" pitchFamily="18" charset="0"/>
                <a:cs typeface="Times New Roman" panose="02020603050405020304" pitchFamily="18" charset="0"/>
              </a:rPr>
              <a:t> </a:t>
            </a:r>
            <a:r>
              <a:rPr lang="fr-FR" sz="998" b="1" spc="-45" dirty="0">
                <a:latin typeface="Times New Roman" panose="02020603050405020304" pitchFamily="18" charset="0"/>
                <a:cs typeface="Times New Roman" panose="02020603050405020304" pitchFamily="18" charset="0"/>
              </a:rPr>
              <a:t>H</a:t>
            </a:r>
            <a:endParaRPr lang="fr-FR" sz="998" dirty="0">
              <a:latin typeface="Times New Roman" panose="02020603050405020304" pitchFamily="18" charset="0"/>
              <a:cs typeface="Times New Roman" panose="02020603050405020304" pitchFamily="18" charset="0"/>
            </a:endParaRPr>
          </a:p>
          <a:p>
            <a:pPr>
              <a:spcBef>
                <a:spcPts val="924"/>
              </a:spcBef>
              <a:tabLst>
                <a:tab pos="1437559" algn="l"/>
              </a:tabLst>
            </a:pPr>
            <a:r>
              <a:rPr lang="fr-FR" sz="998" b="1" dirty="0">
                <a:latin typeface="Times New Roman" panose="02020603050405020304" pitchFamily="18" charset="0"/>
                <a:cs typeface="Times New Roman" panose="02020603050405020304" pitchFamily="18" charset="0"/>
              </a:rPr>
              <a:t>Dr.</a:t>
            </a:r>
            <a:r>
              <a:rPr lang="fr-FR" sz="998" b="1" spc="-14" dirty="0">
                <a:latin typeface="Times New Roman" panose="02020603050405020304" pitchFamily="18" charset="0"/>
                <a:cs typeface="Times New Roman" panose="02020603050405020304" pitchFamily="18" charset="0"/>
              </a:rPr>
              <a:t> </a:t>
            </a:r>
            <a:r>
              <a:rPr lang="fr-FR" sz="998" b="1" dirty="0">
                <a:latin typeface="Times New Roman" panose="02020603050405020304" pitchFamily="18" charset="0"/>
                <a:cs typeface="Times New Roman" panose="02020603050405020304" pitchFamily="18" charset="0"/>
              </a:rPr>
              <a:t>Kadri</a:t>
            </a:r>
            <a:r>
              <a:rPr lang="fr-FR" sz="998" b="1" spc="-14" dirty="0">
                <a:latin typeface="Times New Roman" panose="02020603050405020304" pitchFamily="18" charset="0"/>
                <a:cs typeface="Times New Roman" panose="02020603050405020304" pitchFamily="18" charset="0"/>
              </a:rPr>
              <a:t> </a:t>
            </a:r>
            <a:r>
              <a:rPr lang="fr-FR" sz="998" b="1" spc="-45" dirty="0">
                <a:latin typeface="Times New Roman" panose="02020603050405020304" pitchFamily="18" charset="0"/>
                <a:cs typeface="Times New Roman" panose="02020603050405020304" pitchFamily="18" charset="0"/>
              </a:rPr>
              <a:t>F</a:t>
            </a:r>
            <a:r>
              <a:rPr lang="fr-FR" sz="998" b="1" spc="-23" dirty="0">
                <a:latin typeface="Times New Roman" panose="02020603050405020304" pitchFamily="18" charset="0"/>
                <a:cs typeface="Times New Roman" panose="02020603050405020304" pitchFamily="18" charset="0"/>
              </a:rPr>
              <a:t>                          </a:t>
            </a:r>
            <a:r>
              <a:rPr lang="fr-FR" sz="998" b="1" dirty="0">
                <a:latin typeface="Times New Roman" panose="02020603050405020304" pitchFamily="18" charset="0"/>
                <a:cs typeface="Times New Roman" panose="02020603050405020304" pitchFamily="18" charset="0"/>
              </a:rPr>
              <a:t> Dr Kadir N                          </a:t>
            </a:r>
            <a:r>
              <a:rPr lang="fr-FR" sz="998" b="1" spc="-18" dirty="0">
                <a:latin typeface="Times New Roman" panose="02020603050405020304" pitchFamily="18" charset="0"/>
                <a:cs typeface="Times New Roman" panose="02020603050405020304" pitchFamily="18" charset="0"/>
              </a:rPr>
              <a:t>Dr </a:t>
            </a:r>
            <a:r>
              <a:rPr lang="fr-FR" sz="998" b="1" dirty="0">
                <a:latin typeface="Times New Roman" panose="02020603050405020304" pitchFamily="18" charset="0"/>
                <a:cs typeface="Times New Roman" panose="02020603050405020304" pitchFamily="18" charset="0"/>
              </a:rPr>
              <a:t>Semmar A                     Mr</a:t>
            </a:r>
            <a:r>
              <a:rPr lang="fr-FR" sz="998" b="1" spc="181" dirty="0">
                <a:latin typeface="Times New Roman" panose="02020603050405020304" pitchFamily="18" charset="0"/>
                <a:cs typeface="Times New Roman" panose="02020603050405020304" pitchFamily="18" charset="0"/>
              </a:rPr>
              <a:t> </a:t>
            </a:r>
            <a:r>
              <a:rPr lang="fr-FR" sz="998" b="1" dirty="0" err="1">
                <a:latin typeface="Times New Roman" panose="02020603050405020304" pitchFamily="18" charset="0"/>
                <a:cs typeface="Times New Roman" panose="02020603050405020304" pitchFamily="18" charset="0"/>
              </a:rPr>
              <a:t>Hadoudi</a:t>
            </a:r>
            <a:r>
              <a:rPr lang="fr-FR" sz="998" b="1" spc="-14" dirty="0">
                <a:latin typeface="Times New Roman" panose="02020603050405020304" pitchFamily="18" charset="0"/>
                <a:cs typeface="Times New Roman" panose="02020603050405020304" pitchFamily="18" charset="0"/>
              </a:rPr>
              <a:t> </a:t>
            </a:r>
            <a:r>
              <a:rPr lang="fr-FR" sz="998" b="1" spc="-23" dirty="0">
                <a:latin typeface="Times New Roman" panose="02020603050405020304" pitchFamily="18" charset="0"/>
                <a:cs typeface="Times New Roman" panose="02020603050405020304" pitchFamily="18" charset="0"/>
              </a:rPr>
              <a:t>Dj </a:t>
            </a:r>
            <a:endParaRPr lang="fr-FR" sz="998" dirty="0">
              <a:latin typeface="Times New Roman" panose="02020603050405020304" pitchFamily="18" charset="0"/>
              <a:cs typeface="Times New Roman" panose="02020603050405020304" pitchFamily="18" charset="0"/>
            </a:endParaRPr>
          </a:p>
          <a:p>
            <a:pPr>
              <a:spcBef>
                <a:spcPts val="924"/>
              </a:spcBef>
              <a:tabLst>
                <a:tab pos="1433527" algn="l"/>
              </a:tabLst>
            </a:pPr>
            <a:r>
              <a:rPr lang="fr-FR" sz="998" b="1" spc="-45" dirty="0">
                <a:latin typeface="Times New Roman" panose="02020603050405020304" pitchFamily="18" charset="0"/>
                <a:cs typeface="Times New Roman" panose="02020603050405020304" pitchFamily="18" charset="0"/>
              </a:rPr>
              <a:t>Dr </a:t>
            </a:r>
            <a:r>
              <a:rPr lang="fr-FR" sz="998" b="1" spc="-45" dirty="0" err="1">
                <a:latin typeface="Times New Roman" panose="02020603050405020304" pitchFamily="18" charset="0"/>
                <a:cs typeface="Times New Roman" panose="02020603050405020304" pitchFamily="18" charset="0"/>
              </a:rPr>
              <a:t>Melouani</a:t>
            </a:r>
            <a:r>
              <a:rPr lang="fr-FR" sz="998" b="1" spc="-45" dirty="0">
                <a:latin typeface="Times New Roman" panose="02020603050405020304" pitchFamily="18" charset="0"/>
                <a:cs typeface="Times New Roman" panose="02020603050405020304" pitchFamily="18" charset="0"/>
              </a:rPr>
              <a:t>                               </a:t>
            </a:r>
            <a:r>
              <a:rPr lang="fr-FR" sz="998" b="1" dirty="0">
                <a:latin typeface="Times New Roman" panose="02020603050405020304" pitchFamily="18" charset="0"/>
                <a:cs typeface="Times New Roman" panose="02020603050405020304" pitchFamily="18" charset="0"/>
              </a:rPr>
              <a:t>Mr </a:t>
            </a:r>
            <a:r>
              <a:rPr lang="fr-FR" sz="998" b="1" dirty="0" err="1">
                <a:latin typeface="Times New Roman" panose="02020603050405020304" pitchFamily="18" charset="0"/>
                <a:cs typeface="Times New Roman" panose="02020603050405020304" pitchFamily="18" charset="0"/>
              </a:rPr>
              <a:t>Tellasse</a:t>
            </a:r>
            <a:r>
              <a:rPr lang="fr-FR" sz="998" b="1" spc="-18" dirty="0">
                <a:latin typeface="Times New Roman" panose="02020603050405020304" pitchFamily="18" charset="0"/>
                <a:cs typeface="Times New Roman" panose="02020603050405020304" pitchFamily="18" charset="0"/>
              </a:rPr>
              <a:t> </a:t>
            </a:r>
            <a:r>
              <a:rPr lang="fr-FR" sz="998" b="1" spc="-45" dirty="0">
                <a:latin typeface="Times New Roman" panose="02020603050405020304" pitchFamily="18" charset="0"/>
                <a:cs typeface="Times New Roman" panose="02020603050405020304" pitchFamily="18" charset="0"/>
              </a:rPr>
              <a:t>Z </a:t>
            </a:r>
          </a:p>
          <a:p>
            <a:pPr>
              <a:spcBef>
                <a:spcPts val="924"/>
              </a:spcBef>
              <a:tabLst>
                <a:tab pos="1433527" algn="l"/>
              </a:tabLst>
            </a:pPr>
            <a:r>
              <a:rPr lang="fr-FR" sz="998" b="1" spc="-45" dirty="0">
                <a:latin typeface="Times New Roman" panose="02020603050405020304" pitchFamily="18" charset="0"/>
                <a:cs typeface="Times New Roman" panose="02020603050405020304" pitchFamily="18" charset="0"/>
              </a:rPr>
              <a:t>  Dr </a:t>
            </a:r>
            <a:r>
              <a:rPr lang="fr-FR" sz="998" b="1" spc="-45" dirty="0" err="1">
                <a:latin typeface="Times New Roman" panose="02020603050405020304" pitchFamily="18" charset="0"/>
                <a:cs typeface="Times New Roman" panose="02020603050405020304" pitchFamily="18" charset="0"/>
              </a:rPr>
              <a:t>khier</a:t>
            </a:r>
            <a:r>
              <a:rPr lang="fr-FR" sz="998" b="1" spc="-45" dirty="0">
                <a:latin typeface="Times New Roman" panose="02020603050405020304" pitchFamily="18" charset="0"/>
                <a:cs typeface="Times New Roman" panose="02020603050405020304" pitchFamily="18" charset="0"/>
              </a:rPr>
              <a:t> M                               </a:t>
            </a:r>
            <a:r>
              <a:rPr lang="fr-FR" sz="998" b="1" dirty="0">
                <a:latin typeface="Times New Roman" panose="02020603050405020304" pitchFamily="18" charset="0"/>
                <a:cs typeface="Times New Roman" panose="02020603050405020304" pitchFamily="18" charset="0"/>
              </a:rPr>
              <a:t>Mr </a:t>
            </a:r>
            <a:r>
              <a:rPr lang="fr-FR" sz="998" b="1" dirty="0" err="1">
                <a:latin typeface="Times New Roman" panose="02020603050405020304" pitchFamily="18" charset="0"/>
                <a:cs typeface="Times New Roman" panose="02020603050405020304" pitchFamily="18" charset="0"/>
              </a:rPr>
              <a:t>Krilifa</a:t>
            </a:r>
            <a:r>
              <a:rPr lang="fr-FR" sz="998" b="1" spc="-18" dirty="0">
                <a:latin typeface="Times New Roman" panose="02020603050405020304" pitchFamily="18" charset="0"/>
                <a:cs typeface="Times New Roman" panose="02020603050405020304" pitchFamily="18" charset="0"/>
              </a:rPr>
              <a:t> </a:t>
            </a:r>
            <a:r>
              <a:rPr lang="fr-FR" sz="998" b="1" spc="-45" dirty="0">
                <a:latin typeface="Times New Roman" panose="02020603050405020304" pitchFamily="18" charset="0"/>
                <a:cs typeface="Times New Roman" panose="02020603050405020304" pitchFamily="18" charset="0"/>
              </a:rPr>
              <a:t>A                        </a:t>
            </a:r>
            <a:endParaRPr lang="fr-FR" sz="998" dirty="0">
              <a:latin typeface="Times New Roman" panose="02020603050405020304" pitchFamily="18" charset="0"/>
              <a:cs typeface="Times New Roman" panose="02020603050405020304" pitchFamily="18" charset="0"/>
            </a:endParaRPr>
          </a:p>
          <a:p>
            <a:pPr>
              <a:spcBef>
                <a:spcPts val="924"/>
              </a:spcBef>
              <a:tabLst>
                <a:tab pos="1430647" algn="l"/>
              </a:tabLst>
            </a:pPr>
            <a:r>
              <a:rPr lang="fr-FR" sz="998" b="1" dirty="0">
                <a:latin typeface="Times New Roman" panose="02020603050405020304" pitchFamily="18" charset="0"/>
                <a:cs typeface="Times New Roman" panose="02020603050405020304" pitchFamily="18" charset="0"/>
              </a:rPr>
              <a:t>Dr Kadir N                         Dr </a:t>
            </a:r>
            <a:r>
              <a:rPr lang="fr-FR" sz="998" b="1" dirty="0" err="1">
                <a:latin typeface="Times New Roman" panose="02020603050405020304" pitchFamily="18" charset="0"/>
                <a:cs typeface="Times New Roman" panose="02020603050405020304" pitchFamily="18" charset="0"/>
              </a:rPr>
              <a:t>Lekehal</a:t>
            </a:r>
            <a:r>
              <a:rPr lang="fr-FR" sz="998" b="1" dirty="0">
                <a:latin typeface="Times New Roman" panose="02020603050405020304" pitchFamily="18" charset="0"/>
                <a:cs typeface="Times New Roman" panose="02020603050405020304" pitchFamily="18" charset="0"/>
              </a:rPr>
              <a:t> S</a:t>
            </a:r>
            <a:endParaRPr lang="fr-FR" sz="998" dirty="0">
              <a:latin typeface="Times New Roman" panose="02020603050405020304" pitchFamily="18" charset="0"/>
              <a:cs typeface="Times New Roman" panose="02020603050405020304" pitchFamily="18" charset="0"/>
            </a:endParaRPr>
          </a:p>
          <a:p>
            <a:pPr>
              <a:spcBef>
                <a:spcPts val="924"/>
              </a:spcBef>
              <a:tabLst>
                <a:tab pos="1430647" algn="l"/>
              </a:tabLst>
            </a:pPr>
            <a:r>
              <a:rPr lang="fr-FR" sz="952" b="1" dirty="0">
                <a:latin typeface="Times New Roman" panose="02020603050405020304" pitchFamily="18" charset="0"/>
                <a:cs typeface="Times New Roman" panose="02020603050405020304" pitchFamily="18" charset="0"/>
              </a:rPr>
              <a:t>	</a:t>
            </a:r>
          </a:p>
          <a:p>
            <a:endParaRPr lang="fr-FR" sz="1088" dirty="0"/>
          </a:p>
          <a:p>
            <a:endParaRPr lang="fr-FR" sz="1088" dirty="0">
              <a:solidFill>
                <a:srgbClr val="34411B"/>
              </a:solidFill>
            </a:endParaRPr>
          </a:p>
        </p:txBody>
      </p:sp>
      <p:pic>
        <p:nvPicPr>
          <p:cNvPr id="31" name="Image 30">
            <a:extLst>
              <a:ext uri="{FF2B5EF4-FFF2-40B4-BE49-F238E27FC236}">
                <a16:creationId xmlns:a16="http://schemas.microsoft.com/office/drawing/2014/main" id="{9319B320-C7E8-4F32-BCAD-AACD5949CADD}"/>
              </a:ext>
            </a:extLst>
          </p:cNvPr>
          <p:cNvPicPr>
            <a:picLocks noChangeAspect="1"/>
          </p:cNvPicPr>
          <p:nvPr/>
        </p:nvPicPr>
        <p:blipFill>
          <a:blip r:embed="rId7"/>
          <a:stretch>
            <a:fillRect/>
          </a:stretch>
        </p:blipFill>
        <p:spPr>
          <a:xfrm>
            <a:off x="4035053" y="-7473"/>
            <a:ext cx="3885119" cy="2010337"/>
          </a:xfrm>
          <a:prstGeom prst="rect">
            <a:avLst/>
          </a:prstGeom>
        </p:spPr>
      </p:pic>
      <p:pic>
        <p:nvPicPr>
          <p:cNvPr id="36" name="Image 35">
            <a:extLst>
              <a:ext uri="{FF2B5EF4-FFF2-40B4-BE49-F238E27FC236}">
                <a16:creationId xmlns:a16="http://schemas.microsoft.com/office/drawing/2014/main" id="{D3308637-8663-491C-BB20-6585660B54C4}"/>
              </a:ext>
            </a:extLst>
          </p:cNvPr>
          <p:cNvPicPr>
            <a:picLocks noChangeAspect="1"/>
          </p:cNvPicPr>
          <p:nvPr/>
        </p:nvPicPr>
        <p:blipFill>
          <a:blip r:embed="rId8"/>
          <a:stretch>
            <a:fillRect/>
          </a:stretch>
        </p:blipFill>
        <p:spPr>
          <a:xfrm>
            <a:off x="7979999" y="-18472"/>
            <a:ext cx="393425" cy="622275"/>
          </a:xfrm>
          <a:prstGeom prst="rect">
            <a:avLst/>
          </a:prstGeom>
        </p:spPr>
      </p:pic>
      <p:pic>
        <p:nvPicPr>
          <p:cNvPr id="37" name="Image 36">
            <a:extLst>
              <a:ext uri="{FF2B5EF4-FFF2-40B4-BE49-F238E27FC236}">
                <a16:creationId xmlns:a16="http://schemas.microsoft.com/office/drawing/2014/main" id="{F9298AE0-D9C1-4267-BC50-BC1B0D778D9A}"/>
              </a:ext>
            </a:extLst>
          </p:cNvPr>
          <p:cNvPicPr>
            <a:picLocks noChangeAspect="1"/>
          </p:cNvPicPr>
          <p:nvPr/>
        </p:nvPicPr>
        <p:blipFill>
          <a:blip r:embed="rId8"/>
          <a:stretch>
            <a:fillRect/>
          </a:stretch>
        </p:blipFill>
        <p:spPr>
          <a:xfrm>
            <a:off x="10512283" y="-46022"/>
            <a:ext cx="393425" cy="622275"/>
          </a:xfrm>
          <a:prstGeom prst="rect">
            <a:avLst/>
          </a:prstGeom>
        </p:spPr>
      </p:pic>
      <p:pic>
        <p:nvPicPr>
          <p:cNvPr id="38" name="Image 37">
            <a:extLst>
              <a:ext uri="{FF2B5EF4-FFF2-40B4-BE49-F238E27FC236}">
                <a16:creationId xmlns:a16="http://schemas.microsoft.com/office/drawing/2014/main" id="{C69CF208-1D14-4099-BE69-A7BB2B202EB2}"/>
              </a:ext>
            </a:extLst>
          </p:cNvPr>
          <p:cNvPicPr>
            <a:picLocks noChangeAspect="1"/>
          </p:cNvPicPr>
          <p:nvPr/>
        </p:nvPicPr>
        <p:blipFill>
          <a:blip r:embed="rId8"/>
          <a:stretch>
            <a:fillRect/>
          </a:stretch>
        </p:blipFill>
        <p:spPr>
          <a:xfrm>
            <a:off x="7952373" y="3052672"/>
            <a:ext cx="393425" cy="622275"/>
          </a:xfrm>
          <a:prstGeom prst="rect">
            <a:avLst/>
          </a:prstGeom>
        </p:spPr>
      </p:pic>
      <p:pic>
        <p:nvPicPr>
          <p:cNvPr id="39" name="Image 38">
            <a:extLst>
              <a:ext uri="{FF2B5EF4-FFF2-40B4-BE49-F238E27FC236}">
                <a16:creationId xmlns:a16="http://schemas.microsoft.com/office/drawing/2014/main" id="{F149B856-7149-4C4A-877B-E075D1CC91D5}"/>
              </a:ext>
            </a:extLst>
          </p:cNvPr>
          <p:cNvPicPr>
            <a:picLocks noChangeAspect="1"/>
          </p:cNvPicPr>
          <p:nvPr/>
        </p:nvPicPr>
        <p:blipFill>
          <a:blip r:embed="rId8"/>
          <a:stretch>
            <a:fillRect/>
          </a:stretch>
        </p:blipFill>
        <p:spPr>
          <a:xfrm>
            <a:off x="10593643" y="3042611"/>
            <a:ext cx="393425" cy="622275"/>
          </a:xfrm>
          <a:prstGeom prst="rect">
            <a:avLst/>
          </a:prstGeom>
        </p:spPr>
      </p:pic>
      <p:sp>
        <p:nvSpPr>
          <p:cNvPr id="43" name="ZoneTexte 42">
            <a:extLst>
              <a:ext uri="{FF2B5EF4-FFF2-40B4-BE49-F238E27FC236}">
                <a16:creationId xmlns:a16="http://schemas.microsoft.com/office/drawing/2014/main" id="{CF2BFB92-35A6-4A9E-B998-3D3ABB855619}"/>
              </a:ext>
            </a:extLst>
          </p:cNvPr>
          <p:cNvSpPr txBox="1"/>
          <p:nvPr/>
        </p:nvSpPr>
        <p:spPr>
          <a:xfrm>
            <a:off x="8085582" y="3241127"/>
            <a:ext cx="2743047" cy="343620"/>
          </a:xfrm>
          <a:prstGeom prst="rect">
            <a:avLst/>
          </a:prstGeom>
          <a:noFill/>
        </p:spPr>
        <p:txBody>
          <a:bodyPr wrap="square" rtlCol="0">
            <a:spAutoFit/>
          </a:bodyPr>
          <a:lstStyle/>
          <a:p>
            <a:pPr algn="ctr"/>
            <a:r>
              <a:rPr lang="fr-FR" sz="1633" b="1" dirty="0">
                <a:solidFill>
                  <a:srgbClr val="C00000"/>
                </a:solidFill>
                <a:effectLst>
                  <a:outerShdw blurRad="38100" dist="38100" dir="2700000" algn="tl">
                    <a:srgbClr val="000000">
                      <a:alpha val="43137"/>
                    </a:srgbClr>
                  </a:outerShdw>
                </a:effectLst>
              </a:rPr>
              <a:t>Comité d’organisation</a:t>
            </a:r>
          </a:p>
        </p:txBody>
      </p:sp>
      <p:pic>
        <p:nvPicPr>
          <p:cNvPr id="5" name="Image 4">
            <a:extLst>
              <a:ext uri="{FF2B5EF4-FFF2-40B4-BE49-F238E27FC236}">
                <a16:creationId xmlns:a16="http://schemas.microsoft.com/office/drawing/2014/main" id="{8BC6F9DE-EAA9-4CAF-94B0-FA4EC3547CC7}"/>
              </a:ext>
            </a:extLst>
          </p:cNvPr>
          <p:cNvPicPr>
            <a:picLocks noChangeAspect="1"/>
          </p:cNvPicPr>
          <p:nvPr/>
        </p:nvPicPr>
        <p:blipFill>
          <a:blip r:embed="rId9"/>
          <a:stretch>
            <a:fillRect/>
          </a:stretch>
        </p:blipFill>
        <p:spPr>
          <a:xfrm rot="18937553">
            <a:off x="949115" y="3271595"/>
            <a:ext cx="1919093" cy="1919093"/>
          </a:xfrm>
          <a:prstGeom prst="rect">
            <a:avLst/>
          </a:prstGeom>
        </p:spPr>
      </p:pic>
      <p:pic>
        <p:nvPicPr>
          <p:cNvPr id="6" name="Image 5">
            <a:extLst>
              <a:ext uri="{FF2B5EF4-FFF2-40B4-BE49-F238E27FC236}">
                <a16:creationId xmlns:a16="http://schemas.microsoft.com/office/drawing/2014/main" id="{ED675323-A814-4C28-9732-CF5B464B5733}"/>
              </a:ext>
            </a:extLst>
          </p:cNvPr>
          <p:cNvPicPr>
            <a:picLocks noChangeAspect="1"/>
          </p:cNvPicPr>
          <p:nvPr/>
        </p:nvPicPr>
        <p:blipFill>
          <a:blip r:embed="rId10"/>
          <a:stretch>
            <a:fillRect/>
          </a:stretch>
        </p:blipFill>
        <p:spPr>
          <a:xfrm>
            <a:off x="1448500" y="3790764"/>
            <a:ext cx="963070" cy="963070"/>
          </a:xfrm>
          <a:prstGeom prst="ellipse">
            <a:avLst/>
          </a:prstGeom>
          <a:noFill/>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ZoneTexte 1">
            <a:extLst>
              <a:ext uri="{FF2B5EF4-FFF2-40B4-BE49-F238E27FC236}">
                <a16:creationId xmlns:a16="http://schemas.microsoft.com/office/drawing/2014/main" id="{930394E8-28C9-4135-81F7-92D572669352}"/>
              </a:ext>
            </a:extLst>
          </p:cNvPr>
          <p:cNvSpPr txBox="1"/>
          <p:nvPr/>
        </p:nvSpPr>
        <p:spPr>
          <a:xfrm flipH="1">
            <a:off x="2801413" y="6520679"/>
            <a:ext cx="9095963" cy="427168"/>
          </a:xfrm>
          <a:prstGeom prst="rect">
            <a:avLst/>
          </a:prstGeom>
          <a:noFill/>
        </p:spPr>
        <p:txBody>
          <a:bodyPr wrap="square" rtlCol="0">
            <a:spAutoFit/>
          </a:bodyPr>
          <a:lstStyle/>
          <a:p>
            <a:r>
              <a:rPr lang="en-US" sz="1088" b="1" dirty="0">
                <a:latin typeface="Times New Roman" panose="02020603050405020304" pitchFamily="18" charset="0"/>
                <a:cs typeface="Times New Roman" panose="02020603050405020304" pitchFamily="18" charset="0"/>
              </a:rPr>
              <a:t>                                  Contact </a:t>
            </a:r>
            <a:r>
              <a:rPr lang="en-US" sz="1088" spc="-14" dirty="0">
                <a:solidFill>
                  <a:srgbClr val="34411B"/>
                </a:solidFill>
                <a:latin typeface="Arial" pitchFamily="34" charset="0"/>
                <a:cs typeface="Arial" pitchFamily="34" charset="0"/>
              </a:rPr>
              <a:t> </a:t>
            </a:r>
            <a:r>
              <a:rPr lang="en-US" sz="1088" b="1" spc="-45" dirty="0">
                <a:solidFill>
                  <a:srgbClr val="34411B"/>
                </a:solidFill>
                <a:latin typeface="Arial" pitchFamily="34" charset="0"/>
                <a:cs typeface="Arial" pitchFamily="34" charset="0"/>
              </a:rPr>
              <a:t>:     Tel. 0666530841                     </a:t>
            </a:r>
            <a:r>
              <a:rPr lang="en-US" sz="1088" b="1" dirty="0">
                <a:latin typeface="Times New Roman" panose="02020603050405020304" pitchFamily="18" charset="0"/>
                <a:cs typeface="Times New Roman" panose="02020603050405020304" pitchFamily="18" charset="0"/>
              </a:rPr>
              <a:t> Email</a:t>
            </a:r>
            <a:r>
              <a:rPr lang="en-US" sz="1088" b="1" spc="-14" dirty="0">
                <a:solidFill>
                  <a:srgbClr val="34411B"/>
                </a:solidFill>
                <a:latin typeface="Times New Roman" panose="02020603050405020304" pitchFamily="18" charset="0"/>
                <a:cs typeface="Times New Roman" panose="02020603050405020304" pitchFamily="18" charset="0"/>
              </a:rPr>
              <a:t> </a:t>
            </a:r>
            <a:r>
              <a:rPr lang="en-US" sz="1088" b="1" spc="-45" dirty="0">
                <a:solidFill>
                  <a:srgbClr val="34411B"/>
                </a:solidFill>
                <a:latin typeface="Times New Roman" panose="02020603050405020304" pitchFamily="18" charset="0"/>
                <a:cs typeface="Times New Roman" panose="02020603050405020304" pitchFamily="18" charset="0"/>
              </a:rPr>
              <a:t>: Jforet2026@gmail.com</a:t>
            </a:r>
            <a:endParaRPr lang="en-US" sz="1088" b="1" dirty="0">
              <a:solidFill>
                <a:srgbClr val="34411B"/>
              </a:solidFill>
              <a:latin typeface="Arial" pitchFamily="34" charset="0"/>
              <a:cs typeface="Arial" pitchFamily="34" charset="0"/>
            </a:endParaRPr>
          </a:p>
          <a:p>
            <a:endParaRPr lang="en-US" sz="1088"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0405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A86CC2B-C9DD-470D-8562-E038C0D61B61}"/>
              </a:ext>
            </a:extLst>
          </p:cNvPr>
          <p:cNvPicPr>
            <a:picLocks noChangeAspect="1"/>
          </p:cNvPicPr>
          <p:nvPr/>
        </p:nvPicPr>
        <p:blipFill>
          <a:blip r:embed="rId2"/>
          <a:stretch>
            <a:fillRect/>
          </a:stretch>
        </p:blipFill>
        <p:spPr>
          <a:xfrm>
            <a:off x="7673002" y="3321590"/>
            <a:ext cx="3520269" cy="3520269"/>
          </a:xfrm>
          <a:prstGeom prst="rect">
            <a:avLst/>
          </a:prstGeom>
        </p:spPr>
      </p:pic>
      <p:sp>
        <p:nvSpPr>
          <p:cNvPr id="6" name="Rectangle 5">
            <a:extLst>
              <a:ext uri="{FF2B5EF4-FFF2-40B4-BE49-F238E27FC236}">
                <a16:creationId xmlns:a16="http://schemas.microsoft.com/office/drawing/2014/main" id="{21803146-B5CE-4E06-86F7-C2EB34EC5DDB}"/>
              </a:ext>
            </a:extLst>
          </p:cNvPr>
          <p:cNvSpPr/>
          <p:nvPr/>
        </p:nvSpPr>
        <p:spPr>
          <a:xfrm>
            <a:off x="2443669" y="235920"/>
            <a:ext cx="1224246" cy="343620"/>
          </a:xfrm>
          <a:prstGeom prst="rect">
            <a:avLst/>
          </a:prstGeom>
        </p:spPr>
        <p:txBody>
          <a:bodyPr wrap="none">
            <a:spAutoFit/>
          </a:bodyPr>
          <a:lstStyle/>
          <a:p>
            <a:pPr algn="ctr"/>
            <a:r>
              <a:rPr lang="fr-FR" sz="1633" b="1" dirty="0">
                <a:solidFill>
                  <a:srgbClr val="C00000"/>
                </a:solidFill>
                <a:effectLst>
                  <a:outerShdw blurRad="38100" dist="38100" dir="2700000" algn="tl">
                    <a:srgbClr val="000000">
                      <a:alpha val="43137"/>
                    </a:srgbClr>
                  </a:outerShdw>
                </a:effectLst>
              </a:rPr>
              <a:t>Préambule</a:t>
            </a:r>
            <a:r>
              <a:rPr lang="fr-FR" sz="1633" dirty="0">
                <a:solidFill>
                  <a:schemeClr val="accent3">
                    <a:lumMod val="50000"/>
                  </a:schemeClr>
                </a:solidFill>
                <a:effectLst>
                  <a:outerShdw blurRad="38100" dist="38100" dir="2700000" algn="tl">
                    <a:srgbClr val="000000">
                      <a:alpha val="43137"/>
                    </a:srgbClr>
                  </a:outerShdw>
                </a:effectLst>
              </a:rPr>
              <a:t>  </a:t>
            </a:r>
          </a:p>
        </p:txBody>
      </p:sp>
      <p:sp>
        <p:nvSpPr>
          <p:cNvPr id="7" name="Rectangle 6">
            <a:extLst>
              <a:ext uri="{FF2B5EF4-FFF2-40B4-BE49-F238E27FC236}">
                <a16:creationId xmlns:a16="http://schemas.microsoft.com/office/drawing/2014/main" id="{16999231-64B0-4D36-A23C-A7C8FC98E3EF}"/>
              </a:ext>
            </a:extLst>
          </p:cNvPr>
          <p:cNvSpPr/>
          <p:nvPr/>
        </p:nvSpPr>
        <p:spPr>
          <a:xfrm>
            <a:off x="1396878" y="570574"/>
            <a:ext cx="3641518" cy="4364272"/>
          </a:xfrm>
          <a:prstGeom prst="rect">
            <a:avLst/>
          </a:prstGeom>
        </p:spPr>
        <p:txBody>
          <a:bodyPr wrap="square">
            <a:spAutoFit/>
          </a:bodyPr>
          <a:lstStyle/>
          <a:p>
            <a:pPr algn="just"/>
            <a:r>
              <a:rPr lang="fr-FR" sz="998" dirty="0">
                <a:latin typeface="Times New Roman" panose="02020603050405020304" pitchFamily="18" charset="0"/>
                <a:cs typeface="Times New Roman" panose="02020603050405020304" pitchFamily="18" charset="0"/>
              </a:rPr>
              <a:t>Chaque année, la Journée internationale des forêts nous invite à redécouvrir la valeur inestimable de ces écosystèmes vivants qui couvrent près d’un tiers de la surface terrestre. Bien plus que de simples paysages naturels, les forêts constituent un pilier essentiel du développement économique durable et du bien-être des sociétés humaines.</a:t>
            </a:r>
            <a:br>
              <a:rPr lang="fr-FR" sz="998" dirty="0">
                <a:latin typeface="Times New Roman" panose="02020603050405020304" pitchFamily="18" charset="0"/>
                <a:cs typeface="Times New Roman" panose="02020603050405020304" pitchFamily="18" charset="0"/>
              </a:rPr>
            </a:br>
            <a:br>
              <a:rPr lang="fr-FR" sz="998" dirty="0">
                <a:latin typeface="Times New Roman" panose="02020603050405020304" pitchFamily="18" charset="0"/>
                <a:cs typeface="Times New Roman" panose="02020603050405020304" pitchFamily="18" charset="0"/>
              </a:rPr>
            </a:br>
            <a:r>
              <a:rPr lang="fr-FR" sz="998" dirty="0">
                <a:latin typeface="Times New Roman" panose="02020603050405020304" pitchFamily="18" charset="0"/>
                <a:cs typeface="Times New Roman" panose="02020603050405020304" pitchFamily="18" charset="0"/>
              </a:rPr>
              <a:t>Elles fournissent des ressources vitales — bois, fibres, plantes médicinales, produits alimentaires — tout en soutenant des millions d’emplois à travers le monde. De la gestion forestière aux industries du bois, de l’écotourisme aux services écosystémiques comme la protection des sols, la régulation du climat et la préservation de l’eau, la forêt participe activement à l’économie locale, nationale et mondiale.</a:t>
            </a:r>
            <a:br>
              <a:rPr lang="fr-FR" sz="998" dirty="0">
                <a:latin typeface="Times New Roman" panose="02020603050405020304" pitchFamily="18" charset="0"/>
                <a:cs typeface="Times New Roman" panose="02020603050405020304" pitchFamily="18" charset="0"/>
              </a:rPr>
            </a:br>
            <a:br>
              <a:rPr lang="fr-FR" sz="998" dirty="0">
                <a:latin typeface="Times New Roman" panose="02020603050405020304" pitchFamily="18" charset="0"/>
                <a:cs typeface="Times New Roman" panose="02020603050405020304" pitchFamily="18" charset="0"/>
              </a:rPr>
            </a:br>
            <a:r>
              <a:rPr lang="fr-FR" sz="998" dirty="0">
                <a:latin typeface="Times New Roman" panose="02020603050405020304" pitchFamily="18" charset="0"/>
                <a:cs typeface="Times New Roman" panose="02020603050405020304" pitchFamily="18" charset="0"/>
              </a:rPr>
              <a:t>Le thème « Forêt et économie » met en lumière la nécessité d’un équilibre entre exploitation et conservation. Investir dans la forêt, c’est investir dans un capital naturel renouvelable capable de soutenir une croissance verte, de réduire la pauvreté rurale et d’assurer la résilience face aux changements climatiques.</a:t>
            </a:r>
            <a:br>
              <a:rPr lang="fr-FR" sz="998" dirty="0">
                <a:latin typeface="Times New Roman" panose="02020603050405020304" pitchFamily="18" charset="0"/>
                <a:cs typeface="Times New Roman" panose="02020603050405020304" pitchFamily="18" charset="0"/>
              </a:rPr>
            </a:br>
            <a:br>
              <a:rPr lang="fr-FR" sz="998" dirty="0">
                <a:latin typeface="Times New Roman" panose="02020603050405020304" pitchFamily="18" charset="0"/>
                <a:cs typeface="Times New Roman" panose="02020603050405020304" pitchFamily="18" charset="0"/>
              </a:rPr>
            </a:br>
            <a:r>
              <a:rPr lang="fr-FR" sz="998" dirty="0">
                <a:latin typeface="Times New Roman" panose="02020603050405020304" pitchFamily="18" charset="0"/>
                <a:cs typeface="Times New Roman" panose="02020603050405020304" pitchFamily="18" charset="0"/>
              </a:rPr>
              <a:t>En 2026, cette journée constitue un appel à renforcer les politiques de gestion durable, à valoriser les filières forestières responsables et à encourager chacun — citoyens, entreprises et institutions — à préserver ce patrimoine naturel commun. Protéger la forêt aujourd’hui, c’est garantir une économie viable et un avenir prospère pour les générations futures.</a:t>
            </a:r>
            <a:r>
              <a:rPr lang="fr-FR" sz="1814" dirty="0">
                <a:latin typeface="Times New Roman" panose="02020603050405020304" pitchFamily="18" charset="0"/>
                <a:cs typeface="Times New Roman" panose="02020603050405020304" pitchFamily="18" charset="0"/>
              </a:rPr>
              <a:t> </a:t>
            </a:r>
            <a:endParaRPr lang="fr-FR" sz="998"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1F92B785-9C5A-44A6-89CB-13E5FD2E375E}"/>
              </a:ext>
            </a:extLst>
          </p:cNvPr>
          <p:cNvSpPr/>
          <p:nvPr/>
        </p:nvSpPr>
        <p:spPr>
          <a:xfrm>
            <a:off x="5118234" y="4299268"/>
            <a:ext cx="2806103" cy="2053511"/>
          </a:xfrm>
          <a:prstGeom prst="rect">
            <a:avLst/>
          </a:prstGeom>
        </p:spPr>
        <p:txBody>
          <a:bodyPr wrap="square">
            <a:spAutoFit/>
          </a:bodyPr>
          <a:lstStyle/>
          <a:p>
            <a:pPr algn="just">
              <a:lnSpc>
                <a:spcPct val="150000"/>
              </a:lnSpc>
            </a:pPr>
            <a:r>
              <a:rPr lang="fr-FR" sz="998" b="1" dirty="0">
                <a:latin typeface="Arial" pitchFamily="34" charset="0"/>
                <a:cs typeface="Arial" pitchFamily="34" charset="0"/>
              </a:rPr>
              <a:t>Thème 1: </a:t>
            </a:r>
            <a:r>
              <a:rPr lang="fr-FR" sz="998" dirty="0">
                <a:latin typeface="Arial" pitchFamily="34" charset="0"/>
                <a:cs typeface="Arial" pitchFamily="34" charset="0"/>
              </a:rPr>
              <a:t>Forêts face aux changements climatiques.</a:t>
            </a:r>
          </a:p>
          <a:p>
            <a:pPr algn="just">
              <a:lnSpc>
                <a:spcPct val="150000"/>
              </a:lnSpc>
            </a:pPr>
            <a:r>
              <a:rPr lang="fr-FR" sz="998" b="1" dirty="0">
                <a:latin typeface="Arial" pitchFamily="34" charset="0"/>
                <a:cs typeface="Arial" pitchFamily="34" charset="0"/>
              </a:rPr>
              <a:t>Thème 2</a:t>
            </a:r>
            <a:r>
              <a:rPr lang="fr-FR" sz="998" dirty="0">
                <a:latin typeface="Arial" pitchFamily="34" charset="0"/>
                <a:cs typeface="Arial" pitchFamily="34" charset="0"/>
              </a:rPr>
              <a:t>: Gestion durable et rentabilité économique</a:t>
            </a:r>
          </a:p>
          <a:p>
            <a:pPr algn="just">
              <a:lnSpc>
                <a:spcPct val="150000"/>
              </a:lnSpc>
            </a:pPr>
            <a:r>
              <a:rPr lang="fr-FR" sz="1633" dirty="0"/>
              <a:t> </a:t>
            </a:r>
            <a:r>
              <a:rPr lang="fr-FR" sz="998" b="1" dirty="0">
                <a:latin typeface="Arial" pitchFamily="34" charset="0"/>
                <a:cs typeface="Arial" pitchFamily="34" charset="0"/>
              </a:rPr>
              <a:t>Thème 3 </a:t>
            </a:r>
            <a:r>
              <a:rPr lang="fr-FR" sz="998" dirty="0">
                <a:latin typeface="Arial" pitchFamily="34" charset="0"/>
                <a:cs typeface="Arial" pitchFamily="34" charset="0"/>
              </a:rPr>
              <a:t>: la forêt comme source de richesse et d’ emplois</a:t>
            </a:r>
          </a:p>
          <a:p>
            <a:pPr algn="just">
              <a:lnSpc>
                <a:spcPct val="150000"/>
              </a:lnSpc>
            </a:pPr>
            <a:r>
              <a:rPr lang="fr-FR" sz="998" b="1" dirty="0">
                <a:latin typeface="Arial" pitchFamily="34" charset="0"/>
                <a:cs typeface="Arial" pitchFamily="34" charset="0"/>
              </a:rPr>
              <a:t>Thème 4</a:t>
            </a:r>
            <a:r>
              <a:rPr lang="fr-FR" sz="998" dirty="0">
                <a:latin typeface="Arial" pitchFamily="34" charset="0"/>
                <a:cs typeface="Arial" pitchFamily="34" charset="0"/>
              </a:rPr>
              <a:t>: Conservation des espèces forestières</a:t>
            </a:r>
          </a:p>
        </p:txBody>
      </p:sp>
      <p:sp>
        <p:nvSpPr>
          <p:cNvPr id="11" name="Rectangle 10">
            <a:extLst>
              <a:ext uri="{FF2B5EF4-FFF2-40B4-BE49-F238E27FC236}">
                <a16:creationId xmlns:a16="http://schemas.microsoft.com/office/drawing/2014/main" id="{5F18FA4F-6B7D-4998-8BE7-92436183A616}"/>
              </a:ext>
            </a:extLst>
          </p:cNvPr>
          <p:cNvSpPr/>
          <p:nvPr/>
        </p:nvSpPr>
        <p:spPr>
          <a:xfrm>
            <a:off x="5431080" y="257810"/>
            <a:ext cx="2348720" cy="343620"/>
          </a:xfrm>
          <a:prstGeom prst="rect">
            <a:avLst/>
          </a:prstGeom>
        </p:spPr>
        <p:txBody>
          <a:bodyPr wrap="none">
            <a:spAutoFit/>
          </a:bodyPr>
          <a:lstStyle/>
          <a:p>
            <a:pPr algn="ctr"/>
            <a:r>
              <a:rPr lang="fr-FR" sz="1633"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Instruction aux auteurs </a:t>
            </a:r>
          </a:p>
        </p:txBody>
      </p:sp>
      <p:sp>
        <p:nvSpPr>
          <p:cNvPr id="12" name="Rectangle 11">
            <a:extLst>
              <a:ext uri="{FF2B5EF4-FFF2-40B4-BE49-F238E27FC236}">
                <a16:creationId xmlns:a16="http://schemas.microsoft.com/office/drawing/2014/main" id="{C1DBFEE9-53F7-4DD0-A3FA-3102ED7FA27F}"/>
              </a:ext>
            </a:extLst>
          </p:cNvPr>
          <p:cNvSpPr/>
          <p:nvPr/>
        </p:nvSpPr>
        <p:spPr>
          <a:xfrm>
            <a:off x="5056821" y="660833"/>
            <a:ext cx="2864815" cy="2692660"/>
          </a:xfrm>
          <a:prstGeom prst="rect">
            <a:avLst/>
          </a:prstGeom>
        </p:spPr>
        <p:txBody>
          <a:bodyPr wrap="square">
            <a:spAutoFit/>
          </a:bodyPr>
          <a:lstStyle/>
          <a:p>
            <a:pPr marL="207340" marR="4608" indent="-207340" algn="just">
              <a:lnSpc>
                <a:spcPct val="117300"/>
              </a:lnSpc>
              <a:spcBef>
                <a:spcPts val="86"/>
              </a:spcBef>
              <a:buFont typeface="+mj-lt"/>
              <a:buAutoNum type="arabicPeriod"/>
              <a:tabLst>
                <a:tab pos="131891" algn="l"/>
              </a:tabLst>
            </a:pPr>
            <a:r>
              <a:rPr lang="fr-FR" sz="998" dirty="0">
                <a:latin typeface="Arial" pitchFamily="34" charset="0"/>
                <a:cs typeface="Arial" pitchFamily="34" charset="0"/>
              </a:rPr>
              <a:t>Résumé</a:t>
            </a:r>
            <a:r>
              <a:rPr lang="fr-FR" sz="998" spc="-18" dirty="0">
                <a:latin typeface="Arial" pitchFamily="34" charset="0"/>
                <a:cs typeface="Arial" pitchFamily="34" charset="0"/>
              </a:rPr>
              <a:t> </a:t>
            </a:r>
            <a:r>
              <a:rPr lang="fr-FR" sz="998" dirty="0">
                <a:latin typeface="Arial" pitchFamily="34" charset="0"/>
                <a:cs typeface="Arial" pitchFamily="34" charset="0"/>
              </a:rPr>
              <a:t>:</a:t>
            </a:r>
            <a:r>
              <a:rPr lang="fr-FR" sz="998" spc="-18" dirty="0">
                <a:latin typeface="Arial" pitchFamily="34" charset="0"/>
                <a:cs typeface="Arial" pitchFamily="34" charset="0"/>
              </a:rPr>
              <a:t> </a:t>
            </a:r>
            <a:r>
              <a:rPr lang="fr-FR" sz="998" dirty="0">
                <a:latin typeface="Arial" pitchFamily="34" charset="0"/>
                <a:cs typeface="Arial" pitchFamily="34" charset="0"/>
              </a:rPr>
              <a:t>01</a:t>
            </a:r>
            <a:r>
              <a:rPr lang="fr-FR" sz="998" spc="-14" dirty="0">
                <a:latin typeface="Arial" pitchFamily="34" charset="0"/>
                <a:cs typeface="Arial" pitchFamily="34" charset="0"/>
              </a:rPr>
              <a:t> </a:t>
            </a:r>
            <a:r>
              <a:rPr lang="fr-FR" sz="998" dirty="0">
                <a:latin typeface="Arial" pitchFamily="34" charset="0"/>
                <a:cs typeface="Arial" pitchFamily="34" charset="0"/>
              </a:rPr>
              <a:t>page,</a:t>
            </a:r>
            <a:r>
              <a:rPr lang="fr-FR" sz="998" spc="-23" dirty="0">
                <a:latin typeface="Arial" pitchFamily="34" charset="0"/>
                <a:cs typeface="Arial" pitchFamily="34" charset="0"/>
              </a:rPr>
              <a:t> </a:t>
            </a:r>
            <a:r>
              <a:rPr lang="fr-FR" sz="998" dirty="0">
                <a:latin typeface="Arial" pitchFamily="34" charset="0"/>
                <a:cs typeface="Arial" pitchFamily="34" charset="0"/>
              </a:rPr>
              <a:t>version</a:t>
            </a:r>
            <a:r>
              <a:rPr lang="fr-FR" sz="998" spc="-18" dirty="0">
                <a:latin typeface="Arial" pitchFamily="34" charset="0"/>
                <a:cs typeface="Arial" pitchFamily="34" charset="0"/>
              </a:rPr>
              <a:t> </a:t>
            </a:r>
            <a:r>
              <a:rPr lang="fr-FR" sz="998" dirty="0">
                <a:latin typeface="Arial" pitchFamily="34" charset="0"/>
                <a:cs typeface="Arial" pitchFamily="34" charset="0"/>
              </a:rPr>
              <a:t>Word,</a:t>
            </a:r>
            <a:r>
              <a:rPr lang="fr-FR" sz="998" spc="-14" dirty="0">
                <a:latin typeface="Arial" pitchFamily="34" charset="0"/>
                <a:cs typeface="Arial" pitchFamily="34" charset="0"/>
              </a:rPr>
              <a:t> </a:t>
            </a:r>
            <a:r>
              <a:rPr lang="fr-FR" sz="998" dirty="0">
                <a:latin typeface="Arial" pitchFamily="34" charset="0"/>
                <a:cs typeface="Arial" pitchFamily="34" charset="0"/>
              </a:rPr>
              <a:t>nom</a:t>
            </a:r>
            <a:r>
              <a:rPr lang="fr-FR" sz="998" spc="-23" dirty="0">
                <a:latin typeface="Arial" pitchFamily="34" charset="0"/>
                <a:cs typeface="Arial" pitchFamily="34" charset="0"/>
              </a:rPr>
              <a:t> </a:t>
            </a:r>
            <a:r>
              <a:rPr lang="fr-FR" sz="998" dirty="0">
                <a:latin typeface="Arial" pitchFamily="34" charset="0"/>
                <a:cs typeface="Arial" pitchFamily="34" charset="0"/>
              </a:rPr>
              <a:t>du</a:t>
            </a:r>
            <a:r>
              <a:rPr lang="fr-FR" sz="998" spc="-14" dirty="0">
                <a:latin typeface="Arial" pitchFamily="34" charset="0"/>
                <a:cs typeface="Arial" pitchFamily="34" charset="0"/>
              </a:rPr>
              <a:t> </a:t>
            </a:r>
            <a:r>
              <a:rPr lang="fr-FR" sz="998" dirty="0">
                <a:latin typeface="Arial" pitchFamily="34" charset="0"/>
                <a:cs typeface="Arial" pitchFamily="34" charset="0"/>
              </a:rPr>
              <a:t>fichier</a:t>
            </a:r>
            <a:r>
              <a:rPr lang="fr-FR" sz="998" spc="-23" dirty="0">
                <a:latin typeface="Arial" pitchFamily="34" charset="0"/>
                <a:cs typeface="Arial" pitchFamily="34" charset="0"/>
              </a:rPr>
              <a:t> </a:t>
            </a:r>
            <a:r>
              <a:rPr lang="fr-FR" sz="998" spc="-45" dirty="0">
                <a:latin typeface="Arial" pitchFamily="34" charset="0"/>
                <a:cs typeface="Arial" pitchFamily="34" charset="0"/>
              </a:rPr>
              <a:t>:</a:t>
            </a:r>
            <a:r>
              <a:rPr lang="fr-FR" sz="998" spc="-9" dirty="0">
                <a:latin typeface="Arial" pitchFamily="34" charset="0"/>
                <a:cs typeface="Arial" pitchFamily="34" charset="0"/>
              </a:rPr>
              <a:t> Nom. Prénom-</a:t>
            </a:r>
            <a:r>
              <a:rPr lang="fr-FR" sz="998" dirty="0">
                <a:latin typeface="Arial" pitchFamily="34" charset="0"/>
                <a:cs typeface="Arial" pitchFamily="34" charset="0"/>
              </a:rPr>
              <a:t>Numéro</a:t>
            </a:r>
            <a:r>
              <a:rPr lang="fr-FR" sz="998" spc="23" dirty="0">
                <a:latin typeface="Arial" pitchFamily="34" charset="0"/>
                <a:cs typeface="Arial" pitchFamily="34" charset="0"/>
              </a:rPr>
              <a:t> </a:t>
            </a:r>
            <a:r>
              <a:rPr lang="fr-FR" sz="998" dirty="0">
                <a:latin typeface="Arial" pitchFamily="34" charset="0"/>
                <a:cs typeface="Arial" pitchFamily="34" charset="0"/>
              </a:rPr>
              <a:t>du</a:t>
            </a:r>
            <a:r>
              <a:rPr lang="fr-FR" sz="998" spc="18" dirty="0">
                <a:latin typeface="Arial" pitchFamily="34" charset="0"/>
                <a:cs typeface="Arial" pitchFamily="34" charset="0"/>
              </a:rPr>
              <a:t> </a:t>
            </a:r>
            <a:r>
              <a:rPr lang="fr-FR" sz="998" spc="-9" dirty="0">
                <a:latin typeface="Arial" pitchFamily="34" charset="0"/>
                <a:cs typeface="Arial" pitchFamily="34" charset="0"/>
              </a:rPr>
              <a:t>thème</a:t>
            </a:r>
            <a:endParaRPr lang="fr-FR" sz="998" dirty="0">
              <a:latin typeface="Arial" pitchFamily="34" charset="0"/>
              <a:cs typeface="Arial" pitchFamily="34" charset="0"/>
            </a:endParaRPr>
          </a:p>
          <a:p>
            <a:pPr marL="207340" indent="-207340" algn="just">
              <a:spcBef>
                <a:spcPts val="1111"/>
              </a:spcBef>
              <a:buFont typeface="+mj-lt"/>
              <a:buAutoNum type="arabicPeriod"/>
              <a:tabLst>
                <a:tab pos="131891" algn="l"/>
              </a:tabLst>
            </a:pPr>
            <a:r>
              <a:rPr lang="fr-FR" sz="998" dirty="0">
                <a:latin typeface="Arial" pitchFamily="34" charset="0"/>
                <a:cs typeface="Arial" pitchFamily="34" charset="0"/>
              </a:rPr>
              <a:t>Titre</a:t>
            </a:r>
            <a:r>
              <a:rPr lang="fr-FR" sz="998" spc="-23" dirty="0">
                <a:latin typeface="Arial" pitchFamily="34" charset="0"/>
                <a:cs typeface="Arial" pitchFamily="34" charset="0"/>
              </a:rPr>
              <a:t> </a:t>
            </a:r>
            <a:r>
              <a:rPr lang="fr-FR" sz="998" dirty="0">
                <a:latin typeface="Arial" pitchFamily="34" charset="0"/>
                <a:cs typeface="Arial" pitchFamily="34" charset="0"/>
              </a:rPr>
              <a:t>:</a:t>
            </a:r>
            <a:r>
              <a:rPr lang="fr-FR" sz="998" spc="-23" dirty="0">
                <a:latin typeface="Arial" pitchFamily="34" charset="0"/>
                <a:cs typeface="Arial" pitchFamily="34" charset="0"/>
              </a:rPr>
              <a:t> </a:t>
            </a:r>
            <a:r>
              <a:rPr lang="fr-FR" sz="998" dirty="0">
                <a:latin typeface="Arial" pitchFamily="34" charset="0"/>
                <a:cs typeface="Arial" pitchFamily="34" charset="0"/>
              </a:rPr>
              <a:t>Times</a:t>
            </a:r>
            <a:r>
              <a:rPr lang="fr-FR" sz="998" spc="-9" dirty="0">
                <a:latin typeface="Arial" pitchFamily="34" charset="0"/>
                <a:cs typeface="Arial" pitchFamily="34" charset="0"/>
              </a:rPr>
              <a:t> </a:t>
            </a:r>
            <a:r>
              <a:rPr lang="fr-FR" sz="998" dirty="0">
                <a:latin typeface="Arial" pitchFamily="34" charset="0"/>
                <a:cs typeface="Arial" pitchFamily="34" charset="0"/>
              </a:rPr>
              <a:t>New</a:t>
            </a:r>
            <a:r>
              <a:rPr lang="fr-FR" sz="998" spc="-9" dirty="0">
                <a:latin typeface="Arial" pitchFamily="34" charset="0"/>
                <a:cs typeface="Arial" pitchFamily="34" charset="0"/>
              </a:rPr>
              <a:t> </a:t>
            </a:r>
            <a:r>
              <a:rPr lang="fr-FR" sz="998" dirty="0">
                <a:latin typeface="Arial" pitchFamily="34" charset="0"/>
                <a:cs typeface="Arial" pitchFamily="34" charset="0"/>
              </a:rPr>
              <a:t>Roman</a:t>
            </a:r>
            <a:r>
              <a:rPr lang="fr-FR" sz="998" spc="-18" dirty="0">
                <a:latin typeface="Arial" pitchFamily="34" charset="0"/>
                <a:cs typeface="Arial" pitchFamily="34" charset="0"/>
              </a:rPr>
              <a:t> </a:t>
            </a:r>
            <a:r>
              <a:rPr lang="fr-FR" sz="998" dirty="0">
                <a:latin typeface="Arial" pitchFamily="34" charset="0"/>
                <a:cs typeface="Arial" pitchFamily="34" charset="0"/>
              </a:rPr>
              <a:t>12,</a:t>
            </a:r>
            <a:r>
              <a:rPr lang="fr-FR" sz="998" spc="-27" dirty="0">
                <a:latin typeface="Arial" pitchFamily="34" charset="0"/>
                <a:cs typeface="Arial" pitchFamily="34" charset="0"/>
              </a:rPr>
              <a:t> </a:t>
            </a:r>
            <a:r>
              <a:rPr lang="fr-FR" sz="998" dirty="0">
                <a:latin typeface="Arial" pitchFamily="34" charset="0"/>
                <a:cs typeface="Arial" pitchFamily="34" charset="0"/>
              </a:rPr>
              <a:t>gras,</a:t>
            </a:r>
            <a:r>
              <a:rPr lang="fr-FR" sz="998" spc="-14" dirty="0">
                <a:latin typeface="Arial" pitchFamily="34" charset="0"/>
                <a:cs typeface="Arial" pitchFamily="34" charset="0"/>
              </a:rPr>
              <a:t> </a:t>
            </a:r>
            <a:r>
              <a:rPr lang="fr-FR" sz="998" spc="-9" dirty="0">
                <a:latin typeface="Arial" pitchFamily="34" charset="0"/>
                <a:cs typeface="Arial" pitchFamily="34" charset="0"/>
              </a:rPr>
              <a:t>centré</a:t>
            </a:r>
            <a:endParaRPr lang="fr-FR" sz="998" dirty="0">
              <a:latin typeface="Arial" pitchFamily="34" charset="0"/>
              <a:cs typeface="Arial" pitchFamily="34" charset="0"/>
            </a:endParaRPr>
          </a:p>
          <a:p>
            <a:pPr marL="207340" indent="-207340" algn="just">
              <a:spcBef>
                <a:spcPts val="1111"/>
              </a:spcBef>
              <a:buFont typeface="+mj-lt"/>
              <a:buAutoNum type="arabicPeriod"/>
              <a:tabLst>
                <a:tab pos="131891" algn="l"/>
              </a:tabLst>
            </a:pPr>
            <a:r>
              <a:rPr lang="fr-FR" sz="998" dirty="0">
                <a:latin typeface="Arial" pitchFamily="34" charset="0"/>
                <a:cs typeface="Arial" pitchFamily="34" charset="0"/>
              </a:rPr>
              <a:t>Auteurs</a:t>
            </a:r>
            <a:r>
              <a:rPr lang="fr-FR" sz="998" spc="-14" dirty="0">
                <a:latin typeface="Arial" pitchFamily="34" charset="0"/>
                <a:cs typeface="Arial" pitchFamily="34" charset="0"/>
              </a:rPr>
              <a:t> </a:t>
            </a:r>
            <a:r>
              <a:rPr lang="fr-FR" sz="998" dirty="0">
                <a:latin typeface="Arial" pitchFamily="34" charset="0"/>
                <a:cs typeface="Arial" pitchFamily="34" charset="0"/>
              </a:rPr>
              <a:t>:</a:t>
            </a:r>
            <a:r>
              <a:rPr lang="fr-FR" sz="998" spc="-27" dirty="0">
                <a:latin typeface="Arial" pitchFamily="34" charset="0"/>
                <a:cs typeface="Arial" pitchFamily="34" charset="0"/>
              </a:rPr>
              <a:t> </a:t>
            </a:r>
            <a:r>
              <a:rPr lang="fr-FR" sz="998" dirty="0">
                <a:latin typeface="Arial" pitchFamily="34" charset="0"/>
                <a:cs typeface="Arial" pitchFamily="34" charset="0"/>
              </a:rPr>
              <a:t>Nom</a:t>
            </a:r>
            <a:r>
              <a:rPr lang="fr-FR" sz="998" spc="-18" dirty="0">
                <a:latin typeface="Arial" pitchFamily="34" charset="0"/>
                <a:cs typeface="Arial" pitchFamily="34" charset="0"/>
              </a:rPr>
              <a:t> </a:t>
            </a:r>
            <a:r>
              <a:rPr lang="fr-FR" sz="998" dirty="0">
                <a:latin typeface="Arial" pitchFamily="34" charset="0"/>
                <a:cs typeface="Arial" pitchFamily="34" charset="0"/>
              </a:rPr>
              <a:t>+</a:t>
            </a:r>
            <a:r>
              <a:rPr lang="fr-FR" sz="998" spc="-27" dirty="0">
                <a:latin typeface="Arial" pitchFamily="34" charset="0"/>
                <a:cs typeface="Arial" pitchFamily="34" charset="0"/>
              </a:rPr>
              <a:t> </a:t>
            </a:r>
            <a:r>
              <a:rPr lang="fr-FR" sz="998" dirty="0">
                <a:latin typeface="Arial" pitchFamily="34" charset="0"/>
                <a:cs typeface="Arial" pitchFamily="34" charset="0"/>
              </a:rPr>
              <a:t>Prénom,</a:t>
            </a:r>
            <a:r>
              <a:rPr lang="fr-FR" sz="998" spc="-14" dirty="0">
                <a:latin typeface="Arial" pitchFamily="34" charset="0"/>
                <a:cs typeface="Arial" pitchFamily="34" charset="0"/>
              </a:rPr>
              <a:t> </a:t>
            </a:r>
            <a:r>
              <a:rPr lang="fr-FR" sz="998" dirty="0">
                <a:latin typeface="Arial" pitchFamily="34" charset="0"/>
                <a:cs typeface="Arial" pitchFamily="34" charset="0"/>
              </a:rPr>
              <a:t>Time</a:t>
            </a:r>
            <a:r>
              <a:rPr lang="fr-FR" sz="998" spc="-18" dirty="0">
                <a:latin typeface="Arial" pitchFamily="34" charset="0"/>
                <a:cs typeface="Arial" pitchFamily="34" charset="0"/>
              </a:rPr>
              <a:t> </a:t>
            </a:r>
            <a:r>
              <a:rPr lang="fr-FR" sz="998" dirty="0">
                <a:latin typeface="Arial" pitchFamily="34" charset="0"/>
                <a:cs typeface="Arial" pitchFamily="34" charset="0"/>
              </a:rPr>
              <a:t>New</a:t>
            </a:r>
            <a:r>
              <a:rPr lang="fr-FR" sz="998" spc="-14" dirty="0">
                <a:latin typeface="Arial" pitchFamily="34" charset="0"/>
                <a:cs typeface="Arial" pitchFamily="34" charset="0"/>
              </a:rPr>
              <a:t> </a:t>
            </a:r>
            <a:r>
              <a:rPr lang="fr-FR" sz="998" spc="-9" dirty="0">
                <a:latin typeface="Arial" pitchFamily="34" charset="0"/>
                <a:cs typeface="Arial" pitchFamily="34" charset="0"/>
              </a:rPr>
              <a:t>Roman11, </a:t>
            </a:r>
            <a:r>
              <a:rPr lang="fr-FR" sz="998" dirty="0">
                <a:latin typeface="Arial" pitchFamily="34" charset="0"/>
                <a:cs typeface="Arial" pitchFamily="34" charset="0"/>
              </a:rPr>
              <a:t>gras,</a:t>
            </a:r>
            <a:r>
              <a:rPr lang="fr-FR" sz="998" spc="-18" dirty="0">
                <a:latin typeface="Arial" pitchFamily="34" charset="0"/>
                <a:cs typeface="Arial" pitchFamily="34" charset="0"/>
              </a:rPr>
              <a:t> </a:t>
            </a:r>
            <a:r>
              <a:rPr lang="fr-FR" sz="998" dirty="0">
                <a:latin typeface="Arial" pitchFamily="34" charset="0"/>
                <a:cs typeface="Arial" pitchFamily="34" charset="0"/>
              </a:rPr>
              <a:t>centré.</a:t>
            </a:r>
            <a:r>
              <a:rPr lang="fr-FR" sz="998" spc="-14" dirty="0">
                <a:latin typeface="Arial" pitchFamily="34" charset="0"/>
                <a:cs typeface="Arial" pitchFamily="34" charset="0"/>
              </a:rPr>
              <a:t> </a:t>
            </a:r>
            <a:r>
              <a:rPr lang="fr-FR" sz="998" dirty="0">
                <a:latin typeface="Arial" pitchFamily="34" charset="0"/>
                <a:cs typeface="Arial" pitchFamily="34" charset="0"/>
              </a:rPr>
              <a:t>L’auteur</a:t>
            </a:r>
            <a:r>
              <a:rPr lang="fr-FR" sz="998" spc="-14" dirty="0">
                <a:latin typeface="Arial" pitchFamily="34" charset="0"/>
                <a:cs typeface="Arial" pitchFamily="34" charset="0"/>
              </a:rPr>
              <a:t> </a:t>
            </a:r>
            <a:r>
              <a:rPr lang="fr-FR" sz="998" dirty="0">
                <a:latin typeface="Arial" pitchFamily="34" charset="0"/>
                <a:cs typeface="Arial" pitchFamily="34" charset="0"/>
              </a:rPr>
              <a:t>concerné</a:t>
            </a:r>
            <a:r>
              <a:rPr lang="fr-FR" sz="998" spc="-9" dirty="0">
                <a:latin typeface="Arial" pitchFamily="34" charset="0"/>
                <a:cs typeface="Arial" pitchFamily="34" charset="0"/>
              </a:rPr>
              <a:t> </a:t>
            </a:r>
            <a:r>
              <a:rPr lang="fr-FR" sz="998" dirty="0">
                <a:latin typeface="Arial" pitchFamily="34" charset="0"/>
                <a:cs typeface="Arial" pitchFamily="34" charset="0"/>
              </a:rPr>
              <a:t>par</a:t>
            </a:r>
            <a:r>
              <a:rPr lang="fr-FR" sz="998" spc="-18" dirty="0">
                <a:latin typeface="Arial" pitchFamily="34" charset="0"/>
                <a:cs typeface="Arial" pitchFamily="34" charset="0"/>
              </a:rPr>
              <a:t> </a:t>
            </a:r>
            <a:r>
              <a:rPr lang="fr-FR" sz="998" dirty="0">
                <a:latin typeface="Arial" pitchFamily="34" charset="0"/>
                <a:cs typeface="Arial" pitchFamily="34" charset="0"/>
              </a:rPr>
              <a:t>la</a:t>
            </a:r>
            <a:r>
              <a:rPr lang="fr-FR" sz="998" spc="-14" dirty="0">
                <a:latin typeface="Arial" pitchFamily="34" charset="0"/>
                <a:cs typeface="Arial" pitchFamily="34" charset="0"/>
              </a:rPr>
              <a:t> </a:t>
            </a:r>
            <a:r>
              <a:rPr lang="fr-FR" sz="998" spc="-9" dirty="0">
                <a:latin typeface="Arial" pitchFamily="34" charset="0"/>
                <a:cs typeface="Arial" pitchFamily="34" charset="0"/>
              </a:rPr>
              <a:t>présentation souligné</a:t>
            </a:r>
            <a:endParaRPr lang="fr-FR" sz="998" dirty="0">
              <a:latin typeface="Arial" pitchFamily="34" charset="0"/>
              <a:cs typeface="Arial" pitchFamily="34" charset="0"/>
            </a:endParaRPr>
          </a:p>
          <a:p>
            <a:pPr marL="207340" indent="-207340" algn="just">
              <a:spcBef>
                <a:spcPts val="1111"/>
              </a:spcBef>
              <a:buFont typeface="+mj-lt"/>
              <a:buAutoNum type="arabicPeriod"/>
            </a:pPr>
            <a:r>
              <a:rPr lang="fr-FR" sz="998" spc="-9" dirty="0">
                <a:latin typeface="Arial" pitchFamily="34" charset="0"/>
                <a:cs typeface="Arial" pitchFamily="34" charset="0"/>
              </a:rPr>
              <a:t>Affiliation</a:t>
            </a:r>
            <a:r>
              <a:rPr lang="fr-FR" sz="998" spc="-5" dirty="0">
                <a:latin typeface="Arial" pitchFamily="34" charset="0"/>
                <a:cs typeface="Arial" pitchFamily="34" charset="0"/>
              </a:rPr>
              <a:t> </a:t>
            </a:r>
            <a:r>
              <a:rPr lang="fr-FR" sz="998" dirty="0">
                <a:latin typeface="Arial" pitchFamily="34" charset="0"/>
                <a:cs typeface="Arial" pitchFamily="34" charset="0"/>
              </a:rPr>
              <a:t>des auteurs</a:t>
            </a:r>
            <a:r>
              <a:rPr lang="fr-FR" sz="998" spc="9" dirty="0">
                <a:latin typeface="Arial" pitchFamily="34" charset="0"/>
                <a:cs typeface="Arial" pitchFamily="34" charset="0"/>
              </a:rPr>
              <a:t> </a:t>
            </a:r>
            <a:r>
              <a:rPr lang="fr-FR" sz="998" dirty="0">
                <a:latin typeface="Arial" pitchFamily="34" charset="0"/>
                <a:cs typeface="Arial" pitchFamily="34" charset="0"/>
              </a:rPr>
              <a:t>:</a:t>
            </a:r>
            <a:r>
              <a:rPr lang="fr-FR" sz="998" spc="-18" dirty="0">
                <a:latin typeface="Arial" pitchFamily="34" charset="0"/>
                <a:cs typeface="Arial" pitchFamily="34" charset="0"/>
              </a:rPr>
              <a:t> </a:t>
            </a:r>
            <a:r>
              <a:rPr lang="fr-FR" sz="998" dirty="0">
                <a:latin typeface="Arial" pitchFamily="34" charset="0"/>
                <a:cs typeface="Arial" pitchFamily="34" charset="0"/>
              </a:rPr>
              <a:t>Time</a:t>
            </a:r>
            <a:r>
              <a:rPr lang="fr-FR" sz="998" spc="-9" dirty="0">
                <a:latin typeface="Arial" pitchFamily="34" charset="0"/>
                <a:cs typeface="Arial" pitchFamily="34" charset="0"/>
              </a:rPr>
              <a:t> </a:t>
            </a:r>
            <a:r>
              <a:rPr lang="fr-FR" sz="998" dirty="0">
                <a:latin typeface="Arial" pitchFamily="34" charset="0"/>
                <a:cs typeface="Arial" pitchFamily="34" charset="0"/>
              </a:rPr>
              <a:t>New</a:t>
            </a:r>
            <a:r>
              <a:rPr lang="fr-FR" sz="998" spc="-9" dirty="0">
                <a:latin typeface="Arial" pitchFamily="34" charset="0"/>
                <a:cs typeface="Arial" pitchFamily="34" charset="0"/>
              </a:rPr>
              <a:t> Roman10, </a:t>
            </a:r>
            <a:r>
              <a:rPr lang="fr-FR" sz="998" dirty="0">
                <a:latin typeface="Arial" pitchFamily="34" charset="0"/>
                <a:cs typeface="Arial" pitchFamily="34" charset="0"/>
              </a:rPr>
              <a:t>normal</a:t>
            </a:r>
            <a:r>
              <a:rPr lang="fr-FR" sz="998" spc="-23" dirty="0">
                <a:latin typeface="Arial" pitchFamily="34" charset="0"/>
                <a:cs typeface="Arial" pitchFamily="34" charset="0"/>
              </a:rPr>
              <a:t> </a:t>
            </a:r>
            <a:r>
              <a:rPr lang="fr-FR" sz="998" dirty="0">
                <a:latin typeface="Arial" pitchFamily="34" charset="0"/>
                <a:cs typeface="Arial" pitchFamily="34" charset="0"/>
              </a:rPr>
              <a:t>avec</a:t>
            </a:r>
            <a:r>
              <a:rPr lang="fr-FR" sz="998" spc="-14" dirty="0">
                <a:latin typeface="Arial" pitchFamily="34" charset="0"/>
                <a:cs typeface="Arial" pitchFamily="34" charset="0"/>
              </a:rPr>
              <a:t> </a:t>
            </a:r>
            <a:r>
              <a:rPr lang="fr-FR" sz="998" dirty="0">
                <a:latin typeface="Arial" pitchFamily="34" charset="0"/>
                <a:cs typeface="Arial" pitchFamily="34" charset="0"/>
              </a:rPr>
              <a:t>email</a:t>
            </a:r>
            <a:r>
              <a:rPr lang="fr-FR" sz="998" spc="-27" dirty="0">
                <a:latin typeface="Arial" pitchFamily="34" charset="0"/>
                <a:cs typeface="Arial" pitchFamily="34" charset="0"/>
              </a:rPr>
              <a:t> </a:t>
            </a:r>
            <a:r>
              <a:rPr lang="fr-FR" sz="998" dirty="0">
                <a:latin typeface="Arial" pitchFamily="34" charset="0"/>
                <a:cs typeface="Arial" pitchFamily="34" charset="0"/>
              </a:rPr>
              <a:t>de</a:t>
            </a:r>
            <a:r>
              <a:rPr lang="fr-FR" sz="998" spc="-5" dirty="0">
                <a:latin typeface="Arial" pitchFamily="34" charset="0"/>
                <a:cs typeface="Arial" pitchFamily="34" charset="0"/>
              </a:rPr>
              <a:t> </a:t>
            </a:r>
            <a:r>
              <a:rPr lang="fr-FR" sz="998" dirty="0">
                <a:latin typeface="Arial" pitchFamily="34" charset="0"/>
                <a:cs typeface="Arial" pitchFamily="34" charset="0"/>
              </a:rPr>
              <a:t>l’auteur</a:t>
            </a:r>
            <a:r>
              <a:rPr lang="fr-FR" sz="998" spc="-9" dirty="0">
                <a:latin typeface="Arial" pitchFamily="34" charset="0"/>
                <a:cs typeface="Arial" pitchFamily="34" charset="0"/>
              </a:rPr>
              <a:t> </a:t>
            </a:r>
            <a:r>
              <a:rPr lang="fr-FR" sz="998" dirty="0">
                <a:latin typeface="Arial" pitchFamily="34" charset="0"/>
                <a:cs typeface="Arial" pitchFamily="34" charset="0"/>
              </a:rPr>
              <a:t>principal</a:t>
            </a:r>
            <a:r>
              <a:rPr lang="fr-FR" sz="998" spc="-5" dirty="0">
                <a:latin typeface="Arial" pitchFamily="34" charset="0"/>
                <a:cs typeface="Arial" pitchFamily="34" charset="0"/>
              </a:rPr>
              <a:t> </a:t>
            </a:r>
            <a:r>
              <a:rPr lang="fr-FR" sz="998" spc="-18" dirty="0">
                <a:latin typeface="Arial" pitchFamily="34" charset="0"/>
                <a:cs typeface="Arial" pitchFamily="34" charset="0"/>
              </a:rPr>
              <a:t>pour </a:t>
            </a:r>
            <a:r>
              <a:rPr lang="fr-FR" sz="998" spc="-9" dirty="0">
                <a:latin typeface="Arial" pitchFamily="34" charset="0"/>
                <a:cs typeface="Arial" pitchFamily="34" charset="0"/>
              </a:rPr>
              <a:t>correspondance</a:t>
            </a:r>
            <a:endParaRPr lang="fr-FR" sz="998" dirty="0">
              <a:latin typeface="Arial" pitchFamily="34" charset="0"/>
              <a:cs typeface="Arial" pitchFamily="34" charset="0"/>
            </a:endParaRPr>
          </a:p>
          <a:p>
            <a:pPr marL="207340" indent="-207340" algn="just">
              <a:spcBef>
                <a:spcPts val="1111"/>
              </a:spcBef>
              <a:buFont typeface="+mj-lt"/>
              <a:buAutoNum type="arabicPeriod"/>
              <a:tabLst>
                <a:tab pos="131891" algn="l"/>
              </a:tabLst>
            </a:pPr>
            <a:r>
              <a:rPr lang="fr-FR" sz="998" dirty="0">
                <a:latin typeface="Arial" pitchFamily="34" charset="0"/>
                <a:cs typeface="Arial" pitchFamily="34" charset="0"/>
              </a:rPr>
              <a:t>Texte</a:t>
            </a:r>
            <a:r>
              <a:rPr lang="fr-FR" sz="998" spc="-36" dirty="0">
                <a:latin typeface="Arial" pitchFamily="34" charset="0"/>
                <a:cs typeface="Arial" pitchFamily="34" charset="0"/>
              </a:rPr>
              <a:t> </a:t>
            </a:r>
            <a:r>
              <a:rPr lang="fr-FR" sz="998" dirty="0">
                <a:latin typeface="Arial" pitchFamily="34" charset="0"/>
                <a:cs typeface="Arial" pitchFamily="34" charset="0"/>
              </a:rPr>
              <a:t>:</a:t>
            </a:r>
            <a:r>
              <a:rPr lang="fr-FR" sz="998" spc="-23" dirty="0">
                <a:latin typeface="Arial" pitchFamily="34" charset="0"/>
                <a:cs typeface="Arial" pitchFamily="34" charset="0"/>
              </a:rPr>
              <a:t> </a:t>
            </a:r>
            <a:r>
              <a:rPr lang="fr-FR" sz="998" dirty="0">
                <a:latin typeface="Arial" pitchFamily="34" charset="0"/>
                <a:cs typeface="Arial" pitchFamily="34" charset="0"/>
              </a:rPr>
              <a:t>Time</a:t>
            </a:r>
            <a:r>
              <a:rPr lang="fr-FR" sz="998" spc="-23" dirty="0">
                <a:latin typeface="Arial" pitchFamily="34" charset="0"/>
                <a:cs typeface="Arial" pitchFamily="34" charset="0"/>
              </a:rPr>
              <a:t> </a:t>
            </a:r>
            <a:r>
              <a:rPr lang="fr-FR" sz="998" dirty="0">
                <a:latin typeface="Arial" pitchFamily="34" charset="0"/>
                <a:cs typeface="Arial" pitchFamily="34" charset="0"/>
              </a:rPr>
              <a:t>New</a:t>
            </a:r>
            <a:r>
              <a:rPr lang="fr-FR" sz="998" spc="-18" dirty="0">
                <a:latin typeface="Arial" pitchFamily="34" charset="0"/>
                <a:cs typeface="Arial" pitchFamily="34" charset="0"/>
              </a:rPr>
              <a:t> </a:t>
            </a:r>
            <a:r>
              <a:rPr lang="fr-FR" sz="998" dirty="0">
                <a:latin typeface="Arial" pitchFamily="34" charset="0"/>
                <a:cs typeface="Arial" pitchFamily="34" charset="0"/>
              </a:rPr>
              <a:t>Roman12,</a:t>
            </a:r>
            <a:r>
              <a:rPr lang="fr-FR" sz="998" spc="-18" dirty="0">
                <a:latin typeface="Arial" pitchFamily="34" charset="0"/>
                <a:cs typeface="Arial" pitchFamily="34" charset="0"/>
              </a:rPr>
              <a:t> </a:t>
            </a:r>
            <a:r>
              <a:rPr lang="fr-FR" sz="998" dirty="0">
                <a:latin typeface="Arial" pitchFamily="34" charset="0"/>
                <a:cs typeface="Arial" pitchFamily="34" charset="0"/>
              </a:rPr>
              <a:t>normal,</a:t>
            </a:r>
            <a:r>
              <a:rPr lang="fr-FR" sz="998" spc="-23" dirty="0">
                <a:latin typeface="Arial" pitchFamily="34" charset="0"/>
                <a:cs typeface="Arial" pitchFamily="34" charset="0"/>
              </a:rPr>
              <a:t> </a:t>
            </a:r>
            <a:r>
              <a:rPr lang="fr-FR" sz="998" spc="-9" dirty="0">
                <a:latin typeface="Arial" pitchFamily="34" charset="0"/>
                <a:cs typeface="Arial" pitchFamily="34" charset="0"/>
              </a:rPr>
              <a:t>simple interligne</a:t>
            </a:r>
            <a:endParaRPr lang="fr-FR" sz="998" dirty="0">
              <a:latin typeface="Arial" pitchFamily="34" charset="0"/>
              <a:cs typeface="Arial" pitchFamily="34" charset="0"/>
            </a:endParaRPr>
          </a:p>
          <a:p>
            <a:pPr marL="207340" indent="-207340" algn="just">
              <a:spcBef>
                <a:spcPts val="1111"/>
              </a:spcBef>
              <a:buFont typeface="+mj-lt"/>
              <a:buAutoNum type="arabicPeriod"/>
              <a:tabLst>
                <a:tab pos="131891" algn="l"/>
              </a:tabLst>
            </a:pPr>
            <a:r>
              <a:rPr lang="fr-FR" sz="998" dirty="0">
                <a:latin typeface="Arial" pitchFamily="34" charset="0"/>
                <a:cs typeface="Arial" pitchFamily="34" charset="0"/>
              </a:rPr>
              <a:t>Mots</a:t>
            </a:r>
            <a:r>
              <a:rPr lang="fr-FR" sz="998" spc="-23" dirty="0">
                <a:latin typeface="Arial" pitchFamily="34" charset="0"/>
                <a:cs typeface="Arial" pitchFamily="34" charset="0"/>
              </a:rPr>
              <a:t> </a:t>
            </a:r>
            <a:r>
              <a:rPr lang="fr-FR" sz="998" dirty="0">
                <a:latin typeface="Arial" pitchFamily="34" charset="0"/>
                <a:cs typeface="Arial" pitchFamily="34" charset="0"/>
              </a:rPr>
              <a:t>clés</a:t>
            </a:r>
            <a:r>
              <a:rPr lang="fr-FR" sz="998" spc="-5" dirty="0">
                <a:latin typeface="Arial" pitchFamily="34" charset="0"/>
                <a:cs typeface="Arial" pitchFamily="34" charset="0"/>
              </a:rPr>
              <a:t> </a:t>
            </a:r>
            <a:r>
              <a:rPr lang="fr-FR" sz="998" dirty="0">
                <a:latin typeface="Arial" pitchFamily="34" charset="0"/>
                <a:cs typeface="Arial" pitchFamily="34" charset="0"/>
              </a:rPr>
              <a:t>:</a:t>
            </a:r>
            <a:r>
              <a:rPr lang="fr-FR" sz="998" spc="-18" dirty="0">
                <a:latin typeface="Arial" pitchFamily="34" charset="0"/>
                <a:cs typeface="Arial" pitchFamily="34" charset="0"/>
              </a:rPr>
              <a:t> </a:t>
            </a:r>
            <a:r>
              <a:rPr lang="fr-FR" sz="998" dirty="0">
                <a:latin typeface="Arial" pitchFamily="34" charset="0"/>
                <a:cs typeface="Arial" pitchFamily="34" charset="0"/>
              </a:rPr>
              <a:t>06</a:t>
            </a:r>
            <a:r>
              <a:rPr lang="fr-FR" sz="998" spc="-23" dirty="0">
                <a:latin typeface="Arial" pitchFamily="34" charset="0"/>
                <a:cs typeface="Arial" pitchFamily="34" charset="0"/>
              </a:rPr>
              <a:t> </a:t>
            </a:r>
            <a:r>
              <a:rPr lang="fr-FR" sz="998" dirty="0">
                <a:latin typeface="Arial" pitchFamily="34" charset="0"/>
                <a:cs typeface="Arial" pitchFamily="34" charset="0"/>
              </a:rPr>
              <a:t>mots</a:t>
            </a:r>
            <a:r>
              <a:rPr lang="fr-FR" sz="998" spc="-9" dirty="0">
                <a:latin typeface="Arial" pitchFamily="34" charset="0"/>
                <a:cs typeface="Arial" pitchFamily="34" charset="0"/>
              </a:rPr>
              <a:t> (maximum)</a:t>
            </a:r>
            <a:endParaRPr lang="fr-FR" sz="998" dirty="0">
              <a:latin typeface="Arial" pitchFamily="34" charset="0"/>
              <a:cs typeface="Arial" pitchFamily="34" charset="0"/>
            </a:endParaRPr>
          </a:p>
        </p:txBody>
      </p:sp>
      <p:sp>
        <p:nvSpPr>
          <p:cNvPr id="2" name="Rectangle 1">
            <a:extLst>
              <a:ext uri="{FF2B5EF4-FFF2-40B4-BE49-F238E27FC236}">
                <a16:creationId xmlns:a16="http://schemas.microsoft.com/office/drawing/2014/main" id="{91787494-F68A-43CD-AA3E-EE31EA163B68}"/>
              </a:ext>
            </a:extLst>
          </p:cNvPr>
          <p:cNvSpPr/>
          <p:nvPr/>
        </p:nvSpPr>
        <p:spPr>
          <a:xfrm>
            <a:off x="8298477" y="1783593"/>
            <a:ext cx="2420017" cy="371512"/>
          </a:xfrm>
          <a:prstGeom prst="rect">
            <a:avLst/>
          </a:prstGeom>
        </p:spPr>
        <p:txBody>
          <a:bodyPr wrap="square">
            <a:spAutoFit/>
          </a:bodyPr>
          <a:lstStyle/>
          <a:p>
            <a:pPr algn="ctr"/>
            <a:r>
              <a:rPr lang="fr-FR" sz="1814" b="1" dirty="0">
                <a:solidFill>
                  <a:srgbClr val="C00000"/>
                </a:solidFill>
                <a:effectLst>
                  <a:outerShdw blurRad="38100" dist="38100" dir="2700000" algn="tl">
                    <a:srgbClr val="000000">
                      <a:alpha val="43137"/>
                    </a:srgbClr>
                  </a:outerShdw>
                </a:effectLst>
              </a:rPr>
              <a:t>Fiche d’inscription </a:t>
            </a:r>
          </a:p>
        </p:txBody>
      </p:sp>
      <p:sp>
        <p:nvSpPr>
          <p:cNvPr id="3" name="Rectangle 2">
            <a:extLst>
              <a:ext uri="{FF2B5EF4-FFF2-40B4-BE49-F238E27FC236}">
                <a16:creationId xmlns:a16="http://schemas.microsoft.com/office/drawing/2014/main" id="{3132268B-3331-46D2-B4CC-0286FF10E695}"/>
              </a:ext>
            </a:extLst>
          </p:cNvPr>
          <p:cNvSpPr/>
          <p:nvPr/>
        </p:nvSpPr>
        <p:spPr>
          <a:xfrm>
            <a:off x="8228793" y="2139049"/>
            <a:ext cx="2932524" cy="1640577"/>
          </a:xfrm>
          <a:prstGeom prst="rect">
            <a:avLst/>
          </a:prstGeom>
        </p:spPr>
        <p:txBody>
          <a:bodyPr wrap="square">
            <a:spAutoFit/>
          </a:bodyPr>
          <a:lstStyle/>
          <a:p>
            <a:pPr marL="64506"/>
            <a:r>
              <a:rPr lang="fr-FR" sz="998" b="1" dirty="0">
                <a:latin typeface="Arial" pitchFamily="34" charset="0"/>
                <a:cs typeface="Arial" pitchFamily="34" charset="0"/>
              </a:rPr>
              <a:t>Nom</a:t>
            </a:r>
            <a:r>
              <a:rPr lang="fr-FR" sz="998" b="1" spc="-23" dirty="0">
                <a:latin typeface="Arial" pitchFamily="34" charset="0"/>
                <a:cs typeface="Arial" pitchFamily="34" charset="0"/>
              </a:rPr>
              <a:t> </a:t>
            </a:r>
            <a:r>
              <a:rPr lang="fr-FR" sz="998" spc="-9" dirty="0">
                <a:latin typeface="Arial" pitchFamily="34" charset="0"/>
                <a:cs typeface="Arial" pitchFamily="34" charset="0"/>
              </a:rPr>
              <a:t>:…………………………………</a:t>
            </a:r>
            <a:endParaRPr lang="fr-FR" sz="998" dirty="0">
              <a:latin typeface="Arial" pitchFamily="34" charset="0"/>
              <a:cs typeface="Arial" pitchFamily="34" charset="0"/>
            </a:endParaRPr>
          </a:p>
          <a:p>
            <a:pPr marL="64506">
              <a:spcBef>
                <a:spcPts val="1111"/>
              </a:spcBef>
            </a:pPr>
            <a:r>
              <a:rPr lang="fr-FR" sz="998" b="1" dirty="0">
                <a:latin typeface="Arial" pitchFamily="34" charset="0"/>
                <a:cs typeface="Arial" pitchFamily="34" charset="0"/>
              </a:rPr>
              <a:t>Prénom</a:t>
            </a:r>
            <a:r>
              <a:rPr lang="fr-FR" sz="998" b="1" spc="-18" dirty="0">
                <a:latin typeface="Arial" pitchFamily="34" charset="0"/>
                <a:cs typeface="Arial" pitchFamily="34" charset="0"/>
              </a:rPr>
              <a:t> </a:t>
            </a:r>
            <a:r>
              <a:rPr lang="fr-FR" sz="998" spc="-9" dirty="0">
                <a:latin typeface="Arial" pitchFamily="34" charset="0"/>
                <a:cs typeface="Arial" pitchFamily="34" charset="0"/>
              </a:rPr>
              <a:t>:……………………………</a:t>
            </a:r>
            <a:endParaRPr lang="fr-FR" sz="998" dirty="0">
              <a:latin typeface="Arial" pitchFamily="34" charset="0"/>
              <a:cs typeface="Arial" pitchFamily="34" charset="0"/>
            </a:endParaRPr>
          </a:p>
          <a:p>
            <a:pPr marL="64506" marR="542540">
              <a:lnSpc>
                <a:spcPct val="118200"/>
              </a:lnSpc>
              <a:spcBef>
                <a:spcPts val="879"/>
              </a:spcBef>
            </a:pPr>
            <a:r>
              <a:rPr lang="fr-FR" sz="998" b="1" dirty="0">
                <a:latin typeface="Arial" pitchFamily="34" charset="0"/>
                <a:cs typeface="Arial" pitchFamily="34" charset="0"/>
              </a:rPr>
              <a:t>Statut</a:t>
            </a:r>
            <a:r>
              <a:rPr lang="fr-FR" sz="998" b="1" spc="-23" dirty="0">
                <a:latin typeface="Arial" pitchFamily="34" charset="0"/>
                <a:cs typeface="Arial" pitchFamily="34" charset="0"/>
              </a:rPr>
              <a:t> </a:t>
            </a:r>
            <a:r>
              <a:rPr lang="fr-FR" sz="998" dirty="0">
                <a:latin typeface="Arial" pitchFamily="34" charset="0"/>
                <a:cs typeface="Arial" pitchFamily="34" charset="0"/>
              </a:rPr>
              <a:t>:</a:t>
            </a:r>
            <a:r>
              <a:rPr lang="fr-FR" sz="998" spc="-27" dirty="0">
                <a:latin typeface="Arial" pitchFamily="34" charset="0"/>
                <a:cs typeface="Arial" pitchFamily="34" charset="0"/>
              </a:rPr>
              <a:t> </a:t>
            </a:r>
            <a:r>
              <a:rPr lang="fr-FR" sz="998" dirty="0">
                <a:latin typeface="Arial" pitchFamily="34" charset="0"/>
                <a:cs typeface="Arial" pitchFamily="34" charset="0"/>
              </a:rPr>
              <a:t>(Doctorant,</a:t>
            </a:r>
            <a:r>
              <a:rPr lang="fr-FR" sz="998" spc="-27" dirty="0">
                <a:latin typeface="Arial" pitchFamily="34" charset="0"/>
                <a:cs typeface="Arial" pitchFamily="34" charset="0"/>
              </a:rPr>
              <a:t> </a:t>
            </a:r>
            <a:r>
              <a:rPr lang="fr-FR" sz="998" dirty="0">
                <a:latin typeface="Arial" pitchFamily="34" charset="0"/>
                <a:cs typeface="Arial" pitchFamily="34" charset="0"/>
              </a:rPr>
              <a:t>Chercheur,</a:t>
            </a:r>
            <a:r>
              <a:rPr lang="fr-FR" sz="998" spc="-27" dirty="0">
                <a:latin typeface="Arial" pitchFamily="34" charset="0"/>
                <a:cs typeface="Arial" pitchFamily="34" charset="0"/>
              </a:rPr>
              <a:t> </a:t>
            </a:r>
            <a:r>
              <a:rPr lang="fr-FR" sz="998" spc="-9" dirty="0">
                <a:latin typeface="Arial" pitchFamily="34" charset="0"/>
                <a:cs typeface="Arial" pitchFamily="34" charset="0"/>
              </a:rPr>
              <a:t>enseignant- chercheur…)………..</a:t>
            </a:r>
            <a:endParaRPr lang="fr-FR" sz="998" dirty="0">
              <a:latin typeface="Arial" pitchFamily="34" charset="0"/>
              <a:cs typeface="Arial" pitchFamily="34" charset="0"/>
            </a:endParaRPr>
          </a:p>
          <a:p>
            <a:pPr marL="64506" marR="1184719">
              <a:lnSpc>
                <a:spcPts val="2313"/>
              </a:lnSpc>
              <a:spcBef>
                <a:spcPts val="258"/>
              </a:spcBef>
            </a:pPr>
            <a:r>
              <a:rPr lang="fr-FR" sz="998" b="1" dirty="0">
                <a:latin typeface="Arial" pitchFamily="34" charset="0"/>
                <a:cs typeface="Arial" pitchFamily="34" charset="0"/>
              </a:rPr>
              <a:t>Thème</a:t>
            </a:r>
            <a:r>
              <a:rPr lang="fr-FR" sz="998" spc="-9" dirty="0">
                <a:latin typeface="Arial" pitchFamily="34" charset="0"/>
                <a:cs typeface="Arial" pitchFamily="34" charset="0"/>
              </a:rPr>
              <a:t>……………</a:t>
            </a:r>
          </a:p>
          <a:p>
            <a:pPr marL="64506" marR="1184719">
              <a:lnSpc>
                <a:spcPts val="2313"/>
              </a:lnSpc>
              <a:spcBef>
                <a:spcPts val="258"/>
              </a:spcBef>
            </a:pPr>
            <a:r>
              <a:rPr lang="fr-FR" sz="998" b="1" dirty="0">
                <a:latin typeface="Arial" pitchFamily="34" charset="0"/>
                <a:cs typeface="Arial" pitchFamily="34" charset="0"/>
              </a:rPr>
              <a:t>Etablissement</a:t>
            </a:r>
            <a:r>
              <a:rPr lang="fr-FR" sz="998" dirty="0">
                <a:latin typeface="Arial" pitchFamily="34" charset="0"/>
                <a:cs typeface="Arial" pitchFamily="34" charset="0"/>
              </a:rPr>
              <a:t>……</a:t>
            </a:r>
          </a:p>
        </p:txBody>
      </p:sp>
      <p:sp>
        <p:nvSpPr>
          <p:cNvPr id="13" name="Rectangle 12">
            <a:extLst>
              <a:ext uri="{FF2B5EF4-FFF2-40B4-BE49-F238E27FC236}">
                <a16:creationId xmlns:a16="http://schemas.microsoft.com/office/drawing/2014/main" id="{1F195D19-FCD5-4ED8-AA03-EC23966B491A}"/>
              </a:ext>
            </a:extLst>
          </p:cNvPr>
          <p:cNvSpPr/>
          <p:nvPr/>
        </p:nvSpPr>
        <p:spPr>
          <a:xfrm>
            <a:off x="6749106" y="612773"/>
            <a:ext cx="5126992" cy="1352614"/>
          </a:xfrm>
          <a:prstGeom prst="rect">
            <a:avLst/>
          </a:prstGeom>
        </p:spPr>
        <p:txBody>
          <a:bodyPr wrap="square">
            <a:spAutoFit/>
          </a:bodyPr>
          <a:lstStyle/>
          <a:p>
            <a:pPr marL="311586" algn="ctr">
              <a:spcBef>
                <a:spcPts val="91"/>
              </a:spcBef>
            </a:pPr>
            <a:r>
              <a:rPr lang="fr-FR" sz="1088" u="sng" dirty="0">
                <a:uFill>
                  <a:solidFill>
                    <a:srgbClr val="000000"/>
                  </a:solidFill>
                </a:uFill>
                <a:latin typeface="Arial" pitchFamily="34" charset="0"/>
                <a:cs typeface="Arial" pitchFamily="34" charset="0"/>
              </a:rPr>
              <a:t>Date</a:t>
            </a:r>
            <a:r>
              <a:rPr lang="fr-FR" sz="1088" u="sng" spc="-23" dirty="0">
                <a:uFill>
                  <a:solidFill>
                    <a:srgbClr val="000000"/>
                  </a:solidFill>
                </a:uFill>
                <a:latin typeface="Arial" pitchFamily="34" charset="0"/>
                <a:cs typeface="Arial" pitchFamily="34" charset="0"/>
              </a:rPr>
              <a:t> </a:t>
            </a:r>
            <a:r>
              <a:rPr lang="fr-FR" sz="1088" u="sng" dirty="0">
                <a:uFill>
                  <a:solidFill>
                    <a:srgbClr val="000000"/>
                  </a:solidFill>
                </a:uFill>
                <a:latin typeface="Arial" pitchFamily="34" charset="0"/>
                <a:cs typeface="Arial" pitchFamily="34" charset="0"/>
              </a:rPr>
              <a:t>limite d’envoi</a:t>
            </a:r>
            <a:r>
              <a:rPr lang="fr-FR" sz="1088" u="sng" spc="-14" dirty="0">
                <a:uFill>
                  <a:solidFill>
                    <a:srgbClr val="000000"/>
                  </a:solidFill>
                </a:uFill>
                <a:latin typeface="Arial" pitchFamily="34" charset="0"/>
                <a:cs typeface="Arial" pitchFamily="34" charset="0"/>
              </a:rPr>
              <a:t> </a:t>
            </a:r>
            <a:r>
              <a:rPr lang="fr-FR" sz="1088" u="sng" dirty="0">
                <a:uFill>
                  <a:solidFill>
                    <a:srgbClr val="000000"/>
                  </a:solidFill>
                </a:uFill>
                <a:latin typeface="Arial" pitchFamily="34" charset="0"/>
                <a:cs typeface="Arial" pitchFamily="34" charset="0"/>
              </a:rPr>
              <a:t>des</a:t>
            </a:r>
            <a:r>
              <a:rPr lang="fr-FR" sz="1088" u="sng" spc="-23" dirty="0">
                <a:uFill>
                  <a:solidFill>
                    <a:srgbClr val="000000"/>
                  </a:solidFill>
                </a:uFill>
                <a:latin typeface="Arial" pitchFamily="34" charset="0"/>
                <a:cs typeface="Arial" pitchFamily="34" charset="0"/>
              </a:rPr>
              <a:t> </a:t>
            </a:r>
            <a:r>
              <a:rPr lang="fr-FR" sz="1088" u="sng" dirty="0">
                <a:uFill>
                  <a:solidFill>
                    <a:srgbClr val="000000"/>
                  </a:solidFill>
                </a:uFill>
                <a:latin typeface="Arial" pitchFamily="34" charset="0"/>
                <a:cs typeface="Arial" pitchFamily="34" charset="0"/>
              </a:rPr>
              <a:t>résumés</a:t>
            </a:r>
            <a:r>
              <a:rPr lang="fr-FR" sz="1088" u="sng" spc="-18" dirty="0">
                <a:uFill>
                  <a:solidFill>
                    <a:srgbClr val="000000"/>
                  </a:solidFill>
                </a:uFill>
                <a:latin typeface="Arial" pitchFamily="34" charset="0"/>
                <a:cs typeface="Arial" pitchFamily="34" charset="0"/>
              </a:rPr>
              <a:t> </a:t>
            </a:r>
            <a:r>
              <a:rPr lang="fr-FR" sz="1088" u="sng" spc="-45" dirty="0">
                <a:uFill>
                  <a:solidFill>
                    <a:srgbClr val="000000"/>
                  </a:solidFill>
                </a:uFill>
                <a:latin typeface="Arial" pitchFamily="34" charset="0"/>
                <a:cs typeface="Arial" pitchFamily="34" charset="0"/>
              </a:rPr>
              <a:t>:</a:t>
            </a:r>
            <a:endParaRPr lang="fr-FR" sz="1088" dirty="0">
              <a:latin typeface="Arial" pitchFamily="34" charset="0"/>
              <a:cs typeface="Arial" pitchFamily="34" charset="0"/>
            </a:endParaRPr>
          </a:p>
          <a:p>
            <a:pPr marL="310434" algn="ctr">
              <a:spcBef>
                <a:spcPts val="1111"/>
              </a:spcBef>
            </a:pPr>
            <a:r>
              <a:rPr lang="fr-FR" sz="1088" b="1" spc="-18" dirty="0">
                <a:latin typeface="Arial" pitchFamily="34" charset="0"/>
                <a:cs typeface="Arial" pitchFamily="34" charset="0"/>
              </a:rPr>
              <a:t>08 </a:t>
            </a:r>
            <a:r>
              <a:rPr lang="fr-FR" sz="1088" b="1" dirty="0">
                <a:latin typeface="Arial" pitchFamily="34" charset="0"/>
                <a:cs typeface="Arial" pitchFamily="34" charset="0"/>
              </a:rPr>
              <a:t>Avril</a:t>
            </a:r>
            <a:r>
              <a:rPr lang="fr-FR" sz="1088" b="1" spc="-14" dirty="0">
                <a:latin typeface="Arial" pitchFamily="34" charset="0"/>
                <a:cs typeface="Arial" pitchFamily="34" charset="0"/>
              </a:rPr>
              <a:t> </a:t>
            </a:r>
            <a:r>
              <a:rPr lang="fr-FR" sz="1088" b="1" spc="-18" dirty="0">
                <a:latin typeface="Arial" pitchFamily="34" charset="0"/>
                <a:cs typeface="Arial" pitchFamily="34" charset="0"/>
              </a:rPr>
              <a:t>2026</a:t>
            </a:r>
            <a:endParaRPr lang="fr-FR" sz="1088" dirty="0">
              <a:latin typeface="Arial" pitchFamily="34" charset="0"/>
              <a:cs typeface="Arial" pitchFamily="34" charset="0"/>
            </a:endParaRPr>
          </a:p>
          <a:p>
            <a:pPr marL="310434" algn="ctr">
              <a:spcBef>
                <a:spcPts val="1111"/>
              </a:spcBef>
            </a:pPr>
            <a:r>
              <a:rPr lang="fr-FR" sz="1088" u="sng" dirty="0">
                <a:uFill>
                  <a:solidFill>
                    <a:srgbClr val="000000"/>
                  </a:solidFill>
                </a:uFill>
                <a:latin typeface="Arial" pitchFamily="34" charset="0"/>
                <a:cs typeface="Arial" pitchFamily="34" charset="0"/>
              </a:rPr>
              <a:t>Notification</a:t>
            </a:r>
            <a:r>
              <a:rPr lang="fr-FR" sz="1088" u="sng" spc="-14" dirty="0">
                <a:uFill>
                  <a:solidFill>
                    <a:srgbClr val="000000"/>
                  </a:solidFill>
                </a:uFill>
                <a:latin typeface="Arial" pitchFamily="34" charset="0"/>
                <a:cs typeface="Arial" pitchFamily="34" charset="0"/>
              </a:rPr>
              <a:t> </a:t>
            </a:r>
            <a:r>
              <a:rPr lang="fr-FR" sz="1088" u="sng" dirty="0">
                <a:uFill>
                  <a:solidFill>
                    <a:srgbClr val="000000"/>
                  </a:solidFill>
                </a:uFill>
                <a:latin typeface="Arial" pitchFamily="34" charset="0"/>
                <a:cs typeface="Arial" pitchFamily="34" charset="0"/>
              </a:rPr>
              <a:t>d’acceptation</a:t>
            </a:r>
            <a:r>
              <a:rPr lang="fr-FR" sz="1088" u="sng" spc="-23" dirty="0">
                <a:uFill>
                  <a:solidFill>
                    <a:srgbClr val="000000"/>
                  </a:solidFill>
                </a:uFill>
                <a:latin typeface="Arial" pitchFamily="34" charset="0"/>
                <a:cs typeface="Arial" pitchFamily="34" charset="0"/>
              </a:rPr>
              <a:t> </a:t>
            </a:r>
            <a:r>
              <a:rPr lang="fr-FR" sz="1088" u="sng" dirty="0">
                <a:uFill>
                  <a:solidFill>
                    <a:srgbClr val="000000"/>
                  </a:solidFill>
                </a:uFill>
                <a:latin typeface="Arial" pitchFamily="34" charset="0"/>
                <a:cs typeface="Arial" pitchFamily="34" charset="0"/>
              </a:rPr>
              <a:t>des</a:t>
            </a:r>
            <a:r>
              <a:rPr lang="fr-FR" sz="1088" u="sng" spc="-5" dirty="0">
                <a:uFill>
                  <a:solidFill>
                    <a:srgbClr val="000000"/>
                  </a:solidFill>
                </a:uFill>
                <a:latin typeface="Arial" pitchFamily="34" charset="0"/>
                <a:cs typeface="Arial" pitchFamily="34" charset="0"/>
              </a:rPr>
              <a:t> </a:t>
            </a:r>
            <a:r>
              <a:rPr lang="fr-FR" sz="1088" u="sng" dirty="0">
                <a:uFill>
                  <a:solidFill>
                    <a:srgbClr val="000000"/>
                  </a:solidFill>
                </a:uFill>
                <a:latin typeface="Arial" pitchFamily="34" charset="0"/>
                <a:cs typeface="Arial" pitchFamily="34" charset="0"/>
              </a:rPr>
              <a:t>résumés</a:t>
            </a:r>
            <a:r>
              <a:rPr lang="fr-FR" sz="1088" u="sng" spc="-14" dirty="0">
                <a:uFill>
                  <a:solidFill>
                    <a:srgbClr val="000000"/>
                  </a:solidFill>
                </a:uFill>
                <a:latin typeface="Arial" pitchFamily="34" charset="0"/>
                <a:cs typeface="Arial" pitchFamily="34" charset="0"/>
              </a:rPr>
              <a:t> </a:t>
            </a:r>
            <a:r>
              <a:rPr lang="fr-FR" sz="1088" u="sng" spc="-45" dirty="0">
                <a:uFill>
                  <a:solidFill>
                    <a:srgbClr val="000000"/>
                  </a:solidFill>
                </a:uFill>
                <a:latin typeface="Arial" pitchFamily="34" charset="0"/>
                <a:cs typeface="Arial" pitchFamily="34" charset="0"/>
              </a:rPr>
              <a:t>:</a:t>
            </a:r>
            <a:endParaRPr lang="fr-FR" sz="1088" dirty="0">
              <a:latin typeface="Arial" pitchFamily="34" charset="0"/>
              <a:cs typeface="Arial" pitchFamily="34" charset="0"/>
            </a:endParaRPr>
          </a:p>
          <a:p>
            <a:pPr marL="309282" algn="ctr">
              <a:spcBef>
                <a:spcPts val="1111"/>
              </a:spcBef>
            </a:pPr>
            <a:r>
              <a:rPr lang="fr-FR" sz="1088" b="1" dirty="0">
                <a:latin typeface="Arial" pitchFamily="34" charset="0"/>
                <a:cs typeface="Arial" pitchFamily="34" charset="0"/>
              </a:rPr>
              <a:t>11 AVRIL</a:t>
            </a:r>
            <a:r>
              <a:rPr lang="fr-FR" sz="1088" b="1" spc="-32" dirty="0">
                <a:latin typeface="Arial" pitchFamily="34" charset="0"/>
                <a:cs typeface="Arial" pitchFamily="34" charset="0"/>
              </a:rPr>
              <a:t> </a:t>
            </a:r>
            <a:r>
              <a:rPr lang="fr-FR" sz="1088" b="1" spc="-18" dirty="0">
                <a:latin typeface="Arial" pitchFamily="34" charset="0"/>
                <a:cs typeface="Arial" pitchFamily="34" charset="0"/>
              </a:rPr>
              <a:t>2026</a:t>
            </a:r>
            <a:endParaRPr lang="fr-FR" sz="1088" dirty="0">
              <a:latin typeface="Arial" pitchFamily="34" charset="0"/>
              <a:cs typeface="Arial" pitchFamily="34" charset="0"/>
            </a:endParaRPr>
          </a:p>
          <a:p>
            <a:endParaRPr lang="fr-FR" sz="1088" dirty="0"/>
          </a:p>
        </p:txBody>
      </p:sp>
      <p:pic>
        <p:nvPicPr>
          <p:cNvPr id="22" name="Image 21">
            <a:extLst>
              <a:ext uri="{FF2B5EF4-FFF2-40B4-BE49-F238E27FC236}">
                <a16:creationId xmlns:a16="http://schemas.microsoft.com/office/drawing/2014/main" id="{2B75C75B-4705-4BCF-A334-EFA51CD67E5B}"/>
              </a:ext>
            </a:extLst>
          </p:cNvPr>
          <p:cNvPicPr>
            <a:picLocks noChangeAspect="1"/>
          </p:cNvPicPr>
          <p:nvPr/>
        </p:nvPicPr>
        <p:blipFill>
          <a:blip r:embed="rId3"/>
          <a:stretch>
            <a:fillRect/>
          </a:stretch>
        </p:blipFill>
        <p:spPr>
          <a:xfrm>
            <a:off x="2030565" y="-38202"/>
            <a:ext cx="335114" cy="622275"/>
          </a:xfrm>
          <a:prstGeom prst="rect">
            <a:avLst/>
          </a:prstGeom>
        </p:spPr>
      </p:pic>
      <p:pic>
        <p:nvPicPr>
          <p:cNvPr id="23" name="Image 22">
            <a:extLst>
              <a:ext uri="{FF2B5EF4-FFF2-40B4-BE49-F238E27FC236}">
                <a16:creationId xmlns:a16="http://schemas.microsoft.com/office/drawing/2014/main" id="{9F9A7F64-6AAC-4AD8-A940-5749415412BA}"/>
              </a:ext>
            </a:extLst>
          </p:cNvPr>
          <p:cNvPicPr>
            <a:picLocks noChangeAspect="1"/>
          </p:cNvPicPr>
          <p:nvPr/>
        </p:nvPicPr>
        <p:blipFill>
          <a:blip r:embed="rId3"/>
          <a:stretch>
            <a:fillRect/>
          </a:stretch>
        </p:blipFill>
        <p:spPr>
          <a:xfrm>
            <a:off x="7016678" y="3573855"/>
            <a:ext cx="335114" cy="622275"/>
          </a:xfrm>
          <a:prstGeom prst="rect">
            <a:avLst/>
          </a:prstGeom>
        </p:spPr>
      </p:pic>
      <p:pic>
        <p:nvPicPr>
          <p:cNvPr id="24" name="Image 23">
            <a:extLst>
              <a:ext uri="{FF2B5EF4-FFF2-40B4-BE49-F238E27FC236}">
                <a16:creationId xmlns:a16="http://schemas.microsoft.com/office/drawing/2014/main" id="{D2BCF6E4-A5E8-4190-891B-8EA6AA67993C}"/>
              </a:ext>
            </a:extLst>
          </p:cNvPr>
          <p:cNvPicPr>
            <a:picLocks noChangeAspect="1"/>
          </p:cNvPicPr>
          <p:nvPr/>
        </p:nvPicPr>
        <p:blipFill>
          <a:blip r:embed="rId3"/>
          <a:stretch>
            <a:fillRect/>
          </a:stretch>
        </p:blipFill>
        <p:spPr>
          <a:xfrm>
            <a:off x="3578348" y="-66943"/>
            <a:ext cx="335114" cy="622275"/>
          </a:xfrm>
          <a:prstGeom prst="rect">
            <a:avLst/>
          </a:prstGeom>
        </p:spPr>
      </p:pic>
      <p:pic>
        <p:nvPicPr>
          <p:cNvPr id="25" name="Image 24">
            <a:extLst>
              <a:ext uri="{FF2B5EF4-FFF2-40B4-BE49-F238E27FC236}">
                <a16:creationId xmlns:a16="http://schemas.microsoft.com/office/drawing/2014/main" id="{34880EC7-FBDF-4004-BED0-4BCD3F3FA581}"/>
              </a:ext>
            </a:extLst>
          </p:cNvPr>
          <p:cNvPicPr>
            <a:picLocks noChangeAspect="1"/>
          </p:cNvPicPr>
          <p:nvPr/>
        </p:nvPicPr>
        <p:blipFill>
          <a:blip r:embed="rId3"/>
          <a:stretch>
            <a:fillRect/>
          </a:stretch>
        </p:blipFill>
        <p:spPr>
          <a:xfrm>
            <a:off x="5181652" y="-1632"/>
            <a:ext cx="335114" cy="622275"/>
          </a:xfrm>
          <a:prstGeom prst="rect">
            <a:avLst/>
          </a:prstGeom>
        </p:spPr>
      </p:pic>
      <p:pic>
        <p:nvPicPr>
          <p:cNvPr id="26" name="Image 25">
            <a:extLst>
              <a:ext uri="{FF2B5EF4-FFF2-40B4-BE49-F238E27FC236}">
                <a16:creationId xmlns:a16="http://schemas.microsoft.com/office/drawing/2014/main" id="{DCF9836A-6EEA-4F54-9CFB-AE7053F64461}"/>
              </a:ext>
            </a:extLst>
          </p:cNvPr>
          <p:cNvPicPr>
            <a:picLocks noChangeAspect="1"/>
          </p:cNvPicPr>
          <p:nvPr/>
        </p:nvPicPr>
        <p:blipFill>
          <a:blip r:embed="rId3"/>
          <a:stretch>
            <a:fillRect/>
          </a:stretch>
        </p:blipFill>
        <p:spPr>
          <a:xfrm>
            <a:off x="5734916" y="3576427"/>
            <a:ext cx="335114" cy="622275"/>
          </a:xfrm>
          <a:prstGeom prst="rect">
            <a:avLst/>
          </a:prstGeom>
        </p:spPr>
      </p:pic>
      <p:pic>
        <p:nvPicPr>
          <p:cNvPr id="27" name="Image 26">
            <a:extLst>
              <a:ext uri="{FF2B5EF4-FFF2-40B4-BE49-F238E27FC236}">
                <a16:creationId xmlns:a16="http://schemas.microsoft.com/office/drawing/2014/main" id="{79E0E5FE-7466-4CEB-81EB-99A588FD2536}"/>
              </a:ext>
            </a:extLst>
          </p:cNvPr>
          <p:cNvPicPr>
            <a:picLocks noChangeAspect="1"/>
          </p:cNvPicPr>
          <p:nvPr/>
        </p:nvPicPr>
        <p:blipFill>
          <a:blip r:embed="rId3"/>
          <a:stretch>
            <a:fillRect/>
          </a:stretch>
        </p:blipFill>
        <p:spPr>
          <a:xfrm>
            <a:off x="1539272" y="5109774"/>
            <a:ext cx="277320" cy="514957"/>
          </a:xfrm>
          <a:prstGeom prst="rect">
            <a:avLst/>
          </a:prstGeom>
        </p:spPr>
      </p:pic>
      <p:pic>
        <p:nvPicPr>
          <p:cNvPr id="28" name="Image 27">
            <a:extLst>
              <a:ext uri="{FF2B5EF4-FFF2-40B4-BE49-F238E27FC236}">
                <a16:creationId xmlns:a16="http://schemas.microsoft.com/office/drawing/2014/main" id="{76880053-D3C8-47EA-B91A-4257A718F6FC}"/>
              </a:ext>
            </a:extLst>
          </p:cNvPr>
          <p:cNvPicPr>
            <a:picLocks noChangeAspect="1"/>
          </p:cNvPicPr>
          <p:nvPr/>
        </p:nvPicPr>
        <p:blipFill>
          <a:blip r:embed="rId3"/>
          <a:stretch>
            <a:fillRect/>
          </a:stretch>
        </p:blipFill>
        <p:spPr>
          <a:xfrm>
            <a:off x="4381920" y="5099496"/>
            <a:ext cx="277378" cy="515064"/>
          </a:xfrm>
          <a:prstGeom prst="rect">
            <a:avLst/>
          </a:prstGeom>
        </p:spPr>
      </p:pic>
      <p:pic>
        <p:nvPicPr>
          <p:cNvPr id="29" name="Image 28">
            <a:extLst>
              <a:ext uri="{FF2B5EF4-FFF2-40B4-BE49-F238E27FC236}">
                <a16:creationId xmlns:a16="http://schemas.microsoft.com/office/drawing/2014/main" id="{6B4841EF-BB89-4273-9E32-4900D0F9F2CC}"/>
              </a:ext>
            </a:extLst>
          </p:cNvPr>
          <p:cNvPicPr>
            <a:picLocks noChangeAspect="1"/>
          </p:cNvPicPr>
          <p:nvPr/>
        </p:nvPicPr>
        <p:blipFill>
          <a:blip r:embed="rId3"/>
          <a:stretch>
            <a:fillRect/>
          </a:stretch>
        </p:blipFill>
        <p:spPr>
          <a:xfrm>
            <a:off x="8407437" y="-49166"/>
            <a:ext cx="335114" cy="622275"/>
          </a:xfrm>
          <a:prstGeom prst="rect">
            <a:avLst/>
          </a:prstGeom>
        </p:spPr>
      </p:pic>
      <p:pic>
        <p:nvPicPr>
          <p:cNvPr id="30" name="Image 29">
            <a:extLst>
              <a:ext uri="{FF2B5EF4-FFF2-40B4-BE49-F238E27FC236}">
                <a16:creationId xmlns:a16="http://schemas.microsoft.com/office/drawing/2014/main" id="{FE6CA314-8F39-4052-B3A1-50DA23A5AA9B}"/>
              </a:ext>
            </a:extLst>
          </p:cNvPr>
          <p:cNvPicPr>
            <a:picLocks noChangeAspect="1"/>
          </p:cNvPicPr>
          <p:nvPr/>
        </p:nvPicPr>
        <p:blipFill>
          <a:blip r:embed="rId3"/>
          <a:stretch>
            <a:fillRect/>
          </a:stretch>
        </p:blipFill>
        <p:spPr>
          <a:xfrm>
            <a:off x="10309283" y="17019"/>
            <a:ext cx="335114" cy="622275"/>
          </a:xfrm>
          <a:prstGeom prst="rect">
            <a:avLst/>
          </a:prstGeom>
        </p:spPr>
      </p:pic>
      <p:pic>
        <p:nvPicPr>
          <p:cNvPr id="31" name="Image 30">
            <a:extLst>
              <a:ext uri="{FF2B5EF4-FFF2-40B4-BE49-F238E27FC236}">
                <a16:creationId xmlns:a16="http://schemas.microsoft.com/office/drawing/2014/main" id="{222DF6A9-50DF-4DEA-BFDC-859867B1ABB0}"/>
              </a:ext>
            </a:extLst>
          </p:cNvPr>
          <p:cNvPicPr>
            <a:picLocks noChangeAspect="1"/>
          </p:cNvPicPr>
          <p:nvPr/>
        </p:nvPicPr>
        <p:blipFill>
          <a:blip r:embed="rId3"/>
          <a:stretch>
            <a:fillRect/>
          </a:stretch>
        </p:blipFill>
        <p:spPr>
          <a:xfrm>
            <a:off x="7666360" y="25473"/>
            <a:ext cx="335114" cy="622275"/>
          </a:xfrm>
          <a:prstGeom prst="rect">
            <a:avLst/>
          </a:prstGeom>
        </p:spPr>
      </p:pic>
      <p:pic>
        <p:nvPicPr>
          <p:cNvPr id="32" name="Image 31">
            <a:extLst>
              <a:ext uri="{FF2B5EF4-FFF2-40B4-BE49-F238E27FC236}">
                <a16:creationId xmlns:a16="http://schemas.microsoft.com/office/drawing/2014/main" id="{51A54FB2-5383-43E1-9B02-2E665B8C8F40}"/>
              </a:ext>
            </a:extLst>
          </p:cNvPr>
          <p:cNvPicPr>
            <a:picLocks noChangeAspect="1"/>
          </p:cNvPicPr>
          <p:nvPr/>
        </p:nvPicPr>
        <p:blipFill>
          <a:blip r:embed="rId3"/>
          <a:stretch>
            <a:fillRect/>
          </a:stretch>
        </p:blipFill>
        <p:spPr>
          <a:xfrm>
            <a:off x="8210368" y="1587236"/>
            <a:ext cx="335114" cy="622275"/>
          </a:xfrm>
          <a:prstGeom prst="rect">
            <a:avLst/>
          </a:prstGeom>
        </p:spPr>
      </p:pic>
      <p:pic>
        <p:nvPicPr>
          <p:cNvPr id="33" name="Image 32">
            <a:extLst>
              <a:ext uri="{FF2B5EF4-FFF2-40B4-BE49-F238E27FC236}">
                <a16:creationId xmlns:a16="http://schemas.microsoft.com/office/drawing/2014/main" id="{5EBD22ED-DD46-4027-B7D9-BE835968CF77}"/>
              </a:ext>
            </a:extLst>
          </p:cNvPr>
          <p:cNvPicPr>
            <a:picLocks noChangeAspect="1"/>
          </p:cNvPicPr>
          <p:nvPr/>
        </p:nvPicPr>
        <p:blipFill>
          <a:blip r:embed="rId3"/>
          <a:stretch>
            <a:fillRect/>
          </a:stretch>
        </p:blipFill>
        <p:spPr>
          <a:xfrm>
            <a:off x="10471489" y="1587235"/>
            <a:ext cx="335114" cy="622275"/>
          </a:xfrm>
          <a:prstGeom prst="rect">
            <a:avLst/>
          </a:prstGeom>
        </p:spPr>
      </p:pic>
      <p:sp>
        <p:nvSpPr>
          <p:cNvPr id="14" name="Rectangle 13">
            <a:extLst>
              <a:ext uri="{FF2B5EF4-FFF2-40B4-BE49-F238E27FC236}">
                <a16:creationId xmlns:a16="http://schemas.microsoft.com/office/drawing/2014/main" id="{E096259A-5B07-43F8-9375-0EBAF47FD42B}"/>
              </a:ext>
            </a:extLst>
          </p:cNvPr>
          <p:cNvSpPr/>
          <p:nvPr/>
        </p:nvSpPr>
        <p:spPr>
          <a:xfrm>
            <a:off x="1197702" y="6430529"/>
            <a:ext cx="9788774" cy="459935"/>
          </a:xfrm>
          <a:prstGeom prst="rect">
            <a:avLst/>
          </a:prstGeom>
          <a:solidFill>
            <a:srgbClr val="C6F9A9"/>
          </a:solidFill>
          <a:ln>
            <a:solidFill>
              <a:srgbClr val="C6F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cxnSp>
        <p:nvCxnSpPr>
          <p:cNvPr id="16" name="Connecteur droit 15">
            <a:extLst>
              <a:ext uri="{FF2B5EF4-FFF2-40B4-BE49-F238E27FC236}">
                <a16:creationId xmlns:a16="http://schemas.microsoft.com/office/drawing/2014/main" id="{35A729B3-9604-42F4-917E-A752A4D645DF}"/>
              </a:ext>
            </a:extLst>
          </p:cNvPr>
          <p:cNvCxnSpPr>
            <a:cxnSpLocks/>
          </p:cNvCxnSpPr>
          <p:nvPr/>
        </p:nvCxnSpPr>
        <p:spPr>
          <a:xfrm>
            <a:off x="5018801" y="92794"/>
            <a:ext cx="47671" cy="6292436"/>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7766BB00-7EB6-4D08-A2B1-F3EA2BB1748A}"/>
              </a:ext>
            </a:extLst>
          </p:cNvPr>
          <p:cNvCxnSpPr>
            <a:cxnSpLocks/>
          </p:cNvCxnSpPr>
          <p:nvPr/>
        </p:nvCxnSpPr>
        <p:spPr>
          <a:xfrm flipH="1">
            <a:off x="8001474" y="12836"/>
            <a:ext cx="12124" cy="6372394"/>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9293279F-A87D-4175-A3D2-73CEC0A6A1CC}"/>
              </a:ext>
            </a:extLst>
          </p:cNvPr>
          <p:cNvSpPr/>
          <p:nvPr/>
        </p:nvSpPr>
        <p:spPr>
          <a:xfrm>
            <a:off x="8754942" y="181079"/>
            <a:ext cx="1666034" cy="343620"/>
          </a:xfrm>
          <a:prstGeom prst="rect">
            <a:avLst/>
          </a:prstGeom>
        </p:spPr>
        <p:txBody>
          <a:bodyPr wrap="none">
            <a:spAutoFit/>
          </a:bodyPr>
          <a:lstStyle/>
          <a:p>
            <a:pPr algn="ctr"/>
            <a:r>
              <a:rPr lang="fr-FR" sz="1633" b="1" dirty="0">
                <a:solidFill>
                  <a:srgbClr val="C00000"/>
                </a:solidFill>
                <a:effectLst>
                  <a:outerShdw blurRad="38100" dist="38100" dir="2700000" algn="tl">
                    <a:srgbClr val="000000">
                      <a:alpha val="43137"/>
                    </a:srgbClr>
                  </a:outerShdw>
                </a:effectLst>
              </a:rPr>
              <a:t>Date importante </a:t>
            </a:r>
          </a:p>
        </p:txBody>
      </p:sp>
      <p:sp>
        <p:nvSpPr>
          <p:cNvPr id="36" name="Rectangle 35">
            <a:extLst>
              <a:ext uri="{FF2B5EF4-FFF2-40B4-BE49-F238E27FC236}">
                <a16:creationId xmlns:a16="http://schemas.microsoft.com/office/drawing/2014/main" id="{E583002F-AB1F-4AE5-AD07-CEA8D16E89F9}"/>
              </a:ext>
            </a:extLst>
          </p:cNvPr>
          <p:cNvSpPr/>
          <p:nvPr/>
        </p:nvSpPr>
        <p:spPr>
          <a:xfrm>
            <a:off x="1539273" y="5285210"/>
            <a:ext cx="3167600" cy="678455"/>
          </a:xfrm>
          <a:prstGeom prst="rect">
            <a:avLst/>
          </a:prstGeom>
        </p:spPr>
        <p:txBody>
          <a:bodyPr wrap="square">
            <a:spAutoFit/>
          </a:bodyPr>
          <a:lstStyle/>
          <a:p>
            <a:pPr algn="ctr"/>
            <a:r>
              <a:rPr lang="fr-FR" sz="1451"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Langues officielles de la journée</a:t>
            </a:r>
          </a:p>
          <a:p>
            <a:pPr algn="ctr"/>
            <a:endParaRPr lang="fr-FR" sz="127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fr-FR" sz="1088" dirty="0">
                <a:latin typeface="Times New Roman" panose="02020603050405020304" pitchFamily="18" charset="0"/>
                <a:cs typeface="Times New Roman" panose="02020603050405020304" pitchFamily="18" charset="0"/>
              </a:rPr>
              <a:t>Anglais , Français </a:t>
            </a:r>
            <a:endParaRPr lang="fr-FR" sz="816" dirty="0">
              <a:latin typeface="Times New Roman" panose="02020603050405020304" pitchFamily="18" charset="0"/>
              <a:cs typeface="Times New Roman" panose="02020603050405020304" pitchFamily="18" charset="0"/>
            </a:endParaRPr>
          </a:p>
        </p:txBody>
      </p:sp>
      <p:sp>
        <p:nvSpPr>
          <p:cNvPr id="37" name="Rectangle 36">
            <a:extLst>
              <a:ext uri="{FF2B5EF4-FFF2-40B4-BE49-F238E27FC236}">
                <a16:creationId xmlns:a16="http://schemas.microsoft.com/office/drawing/2014/main" id="{C771FBC2-5537-454F-9DDB-F591AEA0AD35}"/>
              </a:ext>
            </a:extLst>
          </p:cNvPr>
          <p:cNvSpPr/>
          <p:nvPr/>
        </p:nvSpPr>
        <p:spPr>
          <a:xfrm>
            <a:off x="6113644" y="3751896"/>
            <a:ext cx="865943" cy="343620"/>
          </a:xfrm>
          <a:prstGeom prst="rect">
            <a:avLst/>
          </a:prstGeom>
        </p:spPr>
        <p:txBody>
          <a:bodyPr wrap="none">
            <a:spAutoFit/>
          </a:bodyPr>
          <a:lstStyle/>
          <a:p>
            <a:pPr algn="ctr"/>
            <a:r>
              <a:rPr lang="fr-FR" sz="1633" b="1" dirty="0">
                <a:solidFill>
                  <a:srgbClr val="C00000"/>
                </a:solidFill>
                <a:effectLst>
                  <a:outerShdw blurRad="38100" dist="38100" dir="2700000" algn="tl">
                    <a:srgbClr val="000000">
                      <a:alpha val="43137"/>
                    </a:srgbClr>
                  </a:outerShdw>
                </a:effectLst>
              </a:rPr>
              <a:t>Thèmes</a:t>
            </a:r>
          </a:p>
        </p:txBody>
      </p:sp>
      <p:sp>
        <p:nvSpPr>
          <p:cNvPr id="38" name="ZoneTexte 37">
            <a:extLst>
              <a:ext uri="{FF2B5EF4-FFF2-40B4-BE49-F238E27FC236}">
                <a16:creationId xmlns:a16="http://schemas.microsoft.com/office/drawing/2014/main" id="{71C1BCC6-CDA4-4BAC-BE1C-FC54A3ADCE9E}"/>
              </a:ext>
            </a:extLst>
          </p:cNvPr>
          <p:cNvSpPr txBox="1"/>
          <p:nvPr/>
        </p:nvSpPr>
        <p:spPr>
          <a:xfrm flipH="1">
            <a:off x="2801413" y="6520679"/>
            <a:ext cx="9095963" cy="427168"/>
          </a:xfrm>
          <a:prstGeom prst="rect">
            <a:avLst/>
          </a:prstGeom>
          <a:noFill/>
        </p:spPr>
        <p:txBody>
          <a:bodyPr wrap="square" rtlCol="0">
            <a:spAutoFit/>
          </a:bodyPr>
          <a:lstStyle/>
          <a:p>
            <a:r>
              <a:rPr lang="en-US" sz="1088" b="1" dirty="0">
                <a:latin typeface="Times New Roman" panose="02020603050405020304" pitchFamily="18" charset="0"/>
                <a:cs typeface="Times New Roman" panose="02020603050405020304" pitchFamily="18" charset="0"/>
              </a:rPr>
              <a:t>                                  Contact </a:t>
            </a:r>
            <a:r>
              <a:rPr lang="en-US" sz="1088" spc="-14" dirty="0">
                <a:solidFill>
                  <a:srgbClr val="34411B"/>
                </a:solidFill>
                <a:latin typeface="Arial" pitchFamily="34" charset="0"/>
                <a:cs typeface="Arial" pitchFamily="34" charset="0"/>
              </a:rPr>
              <a:t> </a:t>
            </a:r>
            <a:r>
              <a:rPr lang="en-US" sz="1088" b="1" spc="-45" dirty="0">
                <a:solidFill>
                  <a:srgbClr val="34411B"/>
                </a:solidFill>
                <a:latin typeface="Arial" pitchFamily="34" charset="0"/>
                <a:cs typeface="Arial" pitchFamily="34" charset="0"/>
              </a:rPr>
              <a:t>:     Tel. 0666530841                     </a:t>
            </a:r>
            <a:r>
              <a:rPr lang="en-US" sz="1088" b="1" dirty="0">
                <a:latin typeface="Times New Roman" panose="02020603050405020304" pitchFamily="18" charset="0"/>
                <a:cs typeface="Times New Roman" panose="02020603050405020304" pitchFamily="18" charset="0"/>
              </a:rPr>
              <a:t> Email</a:t>
            </a:r>
            <a:r>
              <a:rPr lang="en-US" sz="1088" b="1" spc="-14" dirty="0">
                <a:solidFill>
                  <a:srgbClr val="34411B"/>
                </a:solidFill>
                <a:latin typeface="Times New Roman" panose="02020603050405020304" pitchFamily="18" charset="0"/>
                <a:cs typeface="Times New Roman" panose="02020603050405020304" pitchFamily="18" charset="0"/>
              </a:rPr>
              <a:t> </a:t>
            </a:r>
            <a:r>
              <a:rPr lang="en-US" sz="1088" b="1" spc="-45" dirty="0">
                <a:solidFill>
                  <a:srgbClr val="34411B"/>
                </a:solidFill>
                <a:latin typeface="Times New Roman" panose="02020603050405020304" pitchFamily="18" charset="0"/>
                <a:cs typeface="Times New Roman" panose="02020603050405020304" pitchFamily="18" charset="0"/>
              </a:rPr>
              <a:t>: Jforet2026@gmail.com</a:t>
            </a:r>
            <a:endParaRPr lang="en-US" sz="1088" b="1" dirty="0">
              <a:solidFill>
                <a:srgbClr val="34411B"/>
              </a:solidFill>
              <a:latin typeface="Arial" pitchFamily="34" charset="0"/>
              <a:cs typeface="Arial" pitchFamily="34" charset="0"/>
            </a:endParaRPr>
          </a:p>
          <a:p>
            <a:endParaRPr lang="en-US" sz="1088"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222033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673</Words>
  <Application>Microsoft Office PowerPoint</Application>
  <PresentationFormat>Grand écran</PresentationFormat>
  <Paragraphs>81</Paragraphs>
  <Slides>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vt:i4>
      </vt:variant>
    </vt:vector>
  </HeadingPairs>
  <TitlesOfParts>
    <vt:vector size="7" baseType="lpstr">
      <vt:lpstr>Arial</vt:lpstr>
      <vt:lpstr>Calibri</vt:lpstr>
      <vt:lpstr>Calibri Light</vt:lpstr>
      <vt:lpstr>Times New Roman</vt:lpstr>
      <vt:lpstr>Thème Office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LENOVO</dc:creator>
  <cp:lastModifiedBy>LENOVO</cp:lastModifiedBy>
  <cp:revision>2</cp:revision>
  <dcterms:created xsi:type="dcterms:W3CDTF">2026-03-25T10:35:08Z</dcterms:created>
  <dcterms:modified xsi:type="dcterms:W3CDTF">2026-03-25T10:41:25Z</dcterms:modified>
</cp:coreProperties>
</file>