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73EB0-C316-2F26-01BF-3C5E87075B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401376-4A84-740D-7E8D-F1BA3AFD38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73062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4DECE-71C8-3E13-1C86-E45862D65A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142538-0E85-CD95-1712-3D2E297DFC2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287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56489-60CC-7FF5-2D1E-DFED48CCEE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7" y="979419"/>
            <a:ext cx="10515600" cy="2852735"/>
          </a:xfrm>
        </p:spPr>
        <p:txBody>
          <a:bodyPr anchor="b"/>
          <a:lstStyle>
            <a:lvl1pPr>
              <a:defRPr sz="6000">
                <a:latin typeface="Times New Roman" pitchFamily="18"/>
                <a:cs typeface="Times New Roman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CFAF21-F11A-1B3D-9742-75A6E1D95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4021376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053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B0EC7-C3E9-9EF3-95CC-73249ED7AA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BA5740-1577-103A-6403-09EA7D4AD7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82BCB7-F094-AC6C-3DB9-3D47F61B5F7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01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4FBD92-29AA-87DF-D241-9C679BA583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16" y="987422"/>
            <a:ext cx="3932240" cy="1427799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3B810C-5831-9947-074D-2ACF9EA524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1603" y="987422"/>
            <a:ext cx="6172200" cy="52393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1E60D9-1BB2-6B6F-6CCD-FD32C1ADEF3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6616" y="2415222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86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9">
            <a:extLst>
              <a:ext uri="{FF2B5EF4-FFF2-40B4-BE49-F238E27FC236}">
                <a16:creationId xmlns:a16="http://schemas.microsoft.com/office/drawing/2014/main" id="{4FB1F2CF-1CB0-C258-7E21-870349B709E3}"/>
              </a:ext>
            </a:extLst>
          </p:cNvPr>
          <p:cNvSpPr txBox="1"/>
          <p:nvPr userDrawn="1"/>
        </p:nvSpPr>
        <p:spPr>
          <a:xfrm>
            <a:off x="4700213" y="6550223"/>
            <a:ext cx="233733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Blida, March 6-7</a:t>
            </a:r>
            <a:r>
              <a:rPr lang="en-US" sz="1400" b="0" i="0" u="none" strike="noStrike" kern="1200" cap="none" spc="0" baseline="3000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th</a:t>
            </a: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, 2023</a:t>
            </a:r>
            <a:endParaRPr lang="fr-FR" sz="1400" b="0" i="0" u="none" strike="noStrike" kern="1200" cap="none" spc="0" baseline="0" dirty="0">
              <a:solidFill>
                <a:schemeClr val="tx1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Andalus" pitchFamily="18"/>
              <a:cs typeface="Andalus" pitchFamily="18"/>
            </a:endParaRPr>
          </a:p>
        </p:txBody>
      </p:sp>
      <p:cxnSp>
        <p:nvCxnSpPr>
          <p:cNvPr id="7" name="Connecteur droit 13">
            <a:extLst>
              <a:ext uri="{FF2B5EF4-FFF2-40B4-BE49-F238E27FC236}">
                <a16:creationId xmlns:a16="http://schemas.microsoft.com/office/drawing/2014/main" id="{269D685A-E98F-9F0C-E96A-9C003DEC541C}"/>
              </a:ext>
            </a:extLst>
          </p:cNvPr>
          <p:cNvCxnSpPr>
            <a:cxnSpLocks/>
          </p:cNvCxnSpPr>
          <p:nvPr userDrawn="1"/>
        </p:nvCxnSpPr>
        <p:spPr>
          <a:xfrm>
            <a:off x="1739537" y="6550223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ZoneTexte 8">
            <a:extLst>
              <a:ext uri="{FF2B5EF4-FFF2-40B4-BE49-F238E27FC236}">
                <a16:creationId xmlns:a16="http://schemas.microsoft.com/office/drawing/2014/main" id="{0D2F9547-5695-2BE9-BFA3-93CDB5D57520}"/>
              </a:ext>
            </a:extLst>
          </p:cNvPr>
          <p:cNvSpPr txBox="1"/>
          <p:nvPr userDrawn="1"/>
        </p:nvSpPr>
        <p:spPr>
          <a:xfrm>
            <a:off x="3289424" y="38107"/>
            <a:ext cx="6580909" cy="27699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International Conference on Advances in Electronics, Control and Communication Systems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8048D6-4BA7-7566-6019-E2E6462D8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45135"/>
            <a:ext cx="12192000" cy="6182745"/>
          </a:xfrm>
          <a:prstGeom prst="rect">
            <a:avLst/>
          </a:prstGeom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633D36CB-7538-6F19-93F0-E26355800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3731" y="5865560"/>
            <a:ext cx="1253656" cy="125365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10">
            <a:extLst>
              <a:ext uri="{FF2B5EF4-FFF2-40B4-BE49-F238E27FC236}">
                <a16:creationId xmlns:a16="http://schemas.microsoft.com/office/drawing/2014/main" id="{466213A1-D523-EB6A-EF1F-C92EB155B5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739" y="6223478"/>
            <a:ext cx="1450677" cy="56204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14">
            <a:extLst>
              <a:ext uri="{FF2B5EF4-FFF2-40B4-BE49-F238E27FC236}">
                <a16:creationId xmlns:a16="http://schemas.microsoft.com/office/drawing/2014/main" id="{F59C4542-18D7-C470-6DEF-67CEE2D4A4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1329" y="38107"/>
            <a:ext cx="766079" cy="670319"/>
          </a:xfrm>
          <a:prstGeom prst="rect">
            <a:avLst/>
          </a:prstGeom>
          <a:noFill/>
          <a:ln cap="flat">
            <a:noFill/>
          </a:ln>
          <a:effectLst>
            <a:outerShdw dist="38103" algn="tl">
              <a:srgbClr val="000000">
                <a:alpha val="40000"/>
              </a:srgbClr>
            </a:outerShdw>
          </a:effectLst>
        </p:spPr>
      </p:pic>
      <p:cxnSp>
        <p:nvCxnSpPr>
          <p:cNvPr id="9" name="Connecteur droit 13">
            <a:extLst>
              <a:ext uri="{FF2B5EF4-FFF2-40B4-BE49-F238E27FC236}">
                <a16:creationId xmlns:a16="http://schemas.microsoft.com/office/drawing/2014/main" id="{4DEBAEA1-235E-5229-1377-6992A77D3894}"/>
              </a:ext>
            </a:extLst>
          </p:cNvPr>
          <p:cNvCxnSpPr>
            <a:cxnSpLocks/>
          </p:cNvCxnSpPr>
          <p:nvPr userDrawn="1"/>
        </p:nvCxnSpPr>
        <p:spPr>
          <a:xfrm>
            <a:off x="2029648" y="330120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76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9">
            <a:extLst>
              <a:ext uri="{FF2B5EF4-FFF2-40B4-BE49-F238E27FC236}">
                <a16:creationId xmlns:a16="http://schemas.microsoft.com/office/drawing/2014/main" id="{6E970C18-6737-5A1C-CF52-23F5860DDC9B}"/>
              </a:ext>
            </a:extLst>
          </p:cNvPr>
          <p:cNvSpPr txBox="1"/>
          <p:nvPr userDrawn="1"/>
        </p:nvSpPr>
        <p:spPr>
          <a:xfrm>
            <a:off x="4700213" y="6550223"/>
            <a:ext cx="233733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Blida, March 6-7</a:t>
            </a:r>
            <a:r>
              <a:rPr lang="en-US" sz="1400" b="0" i="0" u="none" strike="noStrike" kern="1200" cap="none" spc="0" baseline="3000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th</a:t>
            </a:r>
            <a:r>
              <a:rPr lang="en-US" sz="1400" b="0" i="0" u="none" strike="noStrike" kern="1200" cap="none" spc="0" baseline="0" dirty="0">
                <a:solidFill>
                  <a:schemeClr val="tx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, 2023</a:t>
            </a:r>
            <a:endParaRPr lang="fr-FR" sz="1400" b="0" i="0" u="none" strike="noStrike" kern="1200" cap="none" spc="0" baseline="0" dirty="0">
              <a:solidFill>
                <a:schemeClr val="tx1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Andalus" pitchFamily="18"/>
              <a:cs typeface="Andalus" pitchFamily="18"/>
            </a:endParaRPr>
          </a:p>
        </p:txBody>
      </p:sp>
      <p:cxnSp>
        <p:nvCxnSpPr>
          <p:cNvPr id="4" name="Connecteur droit 13">
            <a:extLst>
              <a:ext uri="{FF2B5EF4-FFF2-40B4-BE49-F238E27FC236}">
                <a16:creationId xmlns:a16="http://schemas.microsoft.com/office/drawing/2014/main" id="{71D70DB2-72E6-8132-6725-351AF51E423C}"/>
              </a:ext>
            </a:extLst>
          </p:cNvPr>
          <p:cNvCxnSpPr>
            <a:cxnSpLocks/>
          </p:cNvCxnSpPr>
          <p:nvPr userDrawn="1"/>
        </p:nvCxnSpPr>
        <p:spPr>
          <a:xfrm>
            <a:off x="1739537" y="6550223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ZoneTexte 8">
            <a:extLst>
              <a:ext uri="{FF2B5EF4-FFF2-40B4-BE49-F238E27FC236}">
                <a16:creationId xmlns:a16="http://schemas.microsoft.com/office/drawing/2014/main" id="{4132A2DF-0911-7C1E-C9C8-128CF2A526E6}"/>
              </a:ext>
            </a:extLst>
          </p:cNvPr>
          <p:cNvSpPr txBox="1"/>
          <p:nvPr userDrawn="1"/>
        </p:nvSpPr>
        <p:spPr>
          <a:xfrm>
            <a:off x="3289424" y="38107"/>
            <a:ext cx="6580909" cy="27699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International Conference on Advances in Electronics, Control and Communication Systems</a:t>
            </a:r>
          </a:p>
        </p:txBody>
      </p:sp>
      <p:pic>
        <p:nvPicPr>
          <p:cNvPr id="6" name="Image 11">
            <a:extLst>
              <a:ext uri="{FF2B5EF4-FFF2-40B4-BE49-F238E27FC236}">
                <a16:creationId xmlns:a16="http://schemas.microsoft.com/office/drawing/2014/main" id="{EC4A08BC-EC5D-2255-B5B7-555BDCEA5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3731" y="5865560"/>
            <a:ext cx="1253656" cy="125365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10">
            <a:extLst>
              <a:ext uri="{FF2B5EF4-FFF2-40B4-BE49-F238E27FC236}">
                <a16:creationId xmlns:a16="http://schemas.microsoft.com/office/drawing/2014/main" id="{D2317FC2-BCF2-3F1B-CDA6-7A2712909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39" y="6223478"/>
            <a:ext cx="1450677" cy="56204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necteur droit 13">
            <a:extLst>
              <a:ext uri="{FF2B5EF4-FFF2-40B4-BE49-F238E27FC236}">
                <a16:creationId xmlns:a16="http://schemas.microsoft.com/office/drawing/2014/main" id="{1DD75B2B-AA73-1724-BCD5-469E81EB0106}"/>
              </a:ext>
            </a:extLst>
          </p:cNvPr>
          <p:cNvCxnSpPr>
            <a:cxnSpLocks/>
          </p:cNvCxnSpPr>
          <p:nvPr userDrawn="1"/>
        </p:nvCxnSpPr>
        <p:spPr>
          <a:xfrm>
            <a:off x="2029648" y="330120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A26EE4C5-8D14-D956-97AB-2D989E217C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9" y="38107"/>
            <a:ext cx="841832" cy="8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5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7346253-DAC8-BB59-B65F-171753AE50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80C925-0382-E1B7-E00C-B8312CBEE2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2337" y="934002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6A58E1-F30E-7B95-EEEF-25205B8A5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2377439"/>
            <a:ext cx="10515600" cy="379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ZoneTexte 8">
            <a:extLst>
              <a:ext uri="{FF2B5EF4-FFF2-40B4-BE49-F238E27FC236}">
                <a16:creationId xmlns:a16="http://schemas.microsoft.com/office/drawing/2014/main" id="{829DDF45-CCE7-9DFF-8360-7DD56389B88F}"/>
              </a:ext>
            </a:extLst>
          </p:cNvPr>
          <p:cNvSpPr txBox="1"/>
          <p:nvPr/>
        </p:nvSpPr>
        <p:spPr>
          <a:xfrm>
            <a:off x="4698853" y="41614"/>
            <a:ext cx="6917566" cy="276999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 dirty="0">
                <a:solidFill>
                  <a:schemeClr val="tx1"/>
                </a:solidFill>
                <a:uFillTx/>
                <a:latin typeface="PT SERIF" pitchFamily="18"/>
              </a:rPr>
              <a:t>International Conference on Advances in Electronics, Control and Communication Systems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28E7C4FE-FF5F-54F4-6382-0C047C5AD29C}"/>
              </a:ext>
            </a:extLst>
          </p:cNvPr>
          <p:cNvSpPr txBox="1"/>
          <p:nvPr/>
        </p:nvSpPr>
        <p:spPr>
          <a:xfrm>
            <a:off x="2873811" y="613938"/>
            <a:ext cx="233733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>
                <a:solidFill>
                  <a:schemeClr val="bg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Blida, March 6-7</a:t>
            </a:r>
            <a:r>
              <a:rPr lang="en-US" sz="1400" b="0" i="0" u="none" strike="noStrike" kern="1200" cap="none" spc="0" baseline="30000" dirty="0">
                <a:solidFill>
                  <a:schemeClr val="bg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th</a:t>
            </a:r>
            <a:r>
              <a:rPr lang="en-US" sz="1400" b="0" i="0" u="none" strike="noStrike" kern="1200" cap="none" spc="0" baseline="0" dirty="0">
                <a:solidFill>
                  <a:schemeClr val="bg1"/>
                </a:solidFill>
                <a:effectLst>
                  <a:outerShdw dist="38096" dir="8100000">
                    <a:srgbClr val="000000"/>
                  </a:outerShdw>
                </a:effectLst>
                <a:uFillTx/>
                <a:latin typeface="Andalus" pitchFamily="18"/>
                <a:cs typeface="Andalus" pitchFamily="18"/>
              </a:rPr>
              <a:t>, 2023</a:t>
            </a:r>
            <a:endParaRPr lang="fr-FR" sz="1400" b="0" i="0" u="none" strike="noStrike" kern="1200" cap="none" spc="0" baseline="0" dirty="0">
              <a:solidFill>
                <a:schemeClr val="bg1"/>
              </a:solidFill>
              <a:effectLst>
                <a:outerShdw dist="38096" dir="8100000">
                  <a:srgbClr val="000000"/>
                </a:outerShdw>
              </a:effectLst>
              <a:uFillTx/>
              <a:latin typeface="Andalus" pitchFamily="18"/>
              <a:cs typeface="Andalus" pitchFamily="18"/>
            </a:endParaRPr>
          </a:p>
        </p:txBody>
      </p:sp>
      <p:pic>
        <p:nvPicPr>
          <p:cNvPr id="10" name="Image 10">
            <a:extLst>
              <a:ext uri="{FF2B5EF4-FFF2-40B4-BE49-F238E27FC236}">
                <a16:creationId xmlns:a16="http://schemas.microsoft.com/office/drawing/2014/main" id="{2CE095D9-46A4-CBBB-BFAE-0A0A5F210F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39" y="6223478"/>
            <a:ext cx="1450677" cy="56204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FF62300B-F845-2B3B-A3A7-002EAF186F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3731" y="5865560"/>
            <a:ext cx="1253656" cy="1253656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Connecteur droit 13">
            <a:extLst>
              <a:ext uri="{FF2B5EF4-FFF2-40B4-BE49-F238E27FC236}">
                <a16:creationId xmlns:a16="http://schemas.microsoft.com/office/drawing/2014/main" id="{41429FFE-3EBA-E109-93E0-BC1A45798690}"/>
              </a:ext>
            </a:extLst>
          </p:cNvPr>
          <p:cNvCxnSpPr>
            <a:cxnSpLocks/>
          </p:cNvCxnSpPr>
          <p:nvPr userDrawn="1"/>
        </p:nvCxnSpPr>
        <p:spPr>
          <a:xfrm>
            <a:off x="4961470" y="365129"/>
            <a:ext cx="6392333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3">
            <a:extLst>
              <a:ext uri="{FF2B5EF4-FFF2-40B4-BE49-F238E27FC236}">
                <a16:creationId xmlns:a16="http://schemas.microsoft.com/office/drawing/2014/main" id="{6062EDEC-4518-ED1F-5E93-B7CD91E3657D}"/>
              </a:ext>
            </a:extLst>
          </p:cNvPr>
          <p:cNvCxnSpPr>
            <a:cxnSpLocks/>
          </p:cNvCxnSpPr>
          <p:nvPr userDrawn="1"/>
        </p:nvCxnSpPr>
        <p:spPr>
          <a:xfrm>
            <a:off x="1739537" y="6550223"/>
            <a:ext cx="8712925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6874D600-EA97-91FD-F738-B9683890BFB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1" y="287882"/>
            <a:ext cx="2722790" cy="459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60407-4830-40FD-8888-5798DB1B76E2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9B7331-7B2A-FFFF-8EE9-4169576497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171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Andalus</vt:lpstr>
      <vt:lpstr>Arial</vt:lpstr>
      <vt:lpstr>Calibri</vt:lpstr>
      <vt:lpstr>Calibri Light</vt:lpstr>
      <vt:lpstr>PT SERIF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Alien</dc:creator>
  <cp:lastModifiedBy>Alien</cp:lastModifiedBy>
  <cp:revision>8</cp:revision>
  <dcterms:created xsi:type="dcterms:W3CDTF">2023-02-16T18:26:48Z</dcterms:created>
  <dcterms:modified xsi:type="dcterms:W3CDTF">2023-02-17T09:45:28Z</dcterms:modified>
</cp:coreProperties>
</file>