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73EB0-C316-2F26-01BF-3C5E87075B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401376-4A84-740D-7E8D-F1BA3AFD38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73062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4DECE-71C8-3E13-1C86-E45862D65A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142538-0E85-CD95-1712-3D2E297DFC2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287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56489-60CC-7FF5-2D1E-DFED48CCEE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7" y="979419"/>
            <a:ext cx="10515600" cy="2852735"/>
          </a:xfrm>
        </p:spPr>
        <p:txBody>
          <a:bodyPr anchor="b"/>
          <a:lstStyle>
            <a:lvl1pPr>
              <a:defRPr sz="6000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CFAF21-F11A-1B3D-9742-75A6E1D950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7" y="4021376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053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B0EC7-C3E9-9EF3-95CC-73249ED7AA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BA5740-1577-103A-6403-09EA7D4AD7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82BCB7-F094-AC6C-3DB9-3D47F61B5F7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01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FBD92-29AA-87DF-D241-9C679BA583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16" y="987422"/>
            <a:ext cx="3932240" cy="1427799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3B810C-5831-9947-074D-2ACF9EA524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1603" y="987422"/>
            <a:ext cx="6172200" cy="52393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1E60D9-1BB2-6B6F-6CCD-FD32C1ADEF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6616" y="2415222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869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9">
            <a:extLst>
              <a:ext uri="{FF2B5EF4-FFF2-40B4-BE49-F238E27FC236}">
                <a16:creationId xmlns:a16="http://schemas.microsoft.com/office/drawing/2014/main" id="{4FB1F2CF-1CB0-C258-7E21-870349B709E3}"/>
              </a:ext>
            </a:extLst>
          </p:cNvPr>
          <p:cNvSpPr txBox="1"/>
          <p:nvPr userDrawn="1"/>
        </p:nvSpPr>
        <p:spPr>
          <a:xfrm>
            <a:off x="4700213" y="6550223"/>
            <a:ext cx="233733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Blida, March 6-7</a:t>
            </a:r>
            <a:r>
              <a:rPr lang="en-US" sz="1400" b="0" i="0" u="none" strike="noStrike" kern="1200" cap="none" spc="0" baseline="3000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th</a:t>
            </a: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, 2023</a:t>
            </a:r>
            <a:endParaRPr lang="fr-FR" sz="1400" b="0" i="0" u="none" strike="noStrike" kern="1200" cap="none" spc="0" baseline="0" dirty="0">
              <a:solidFill>
                <a:schemeClr val="tx1"/>
              </a:solidFill>
              <a:effectLst>
                <a:outerShdw dist="38096" dir="8100000">
                  <a:srgbClr val="000000"/>
                </a:outerShdw>
              </a:effectLst>
              <a:uFillTx/>
              <a:latin typeface="Andalus" pitchFamily="18"/>
              <a:cs typeface="Andalus" pitchFamily="18"/>
            </a:endParaRPr>
          </a:p>
        </p:txBody>
      </p:sp>
      <p:cxnSp>
        <p:nvCxnSpPr>
          <p:cNvPr id="7" name="Connecteur droit 13">
            <a:extLst>
              <a:ext uri="{FF2B5EF4-FFF2-40B4-BE49-F238E27FC236}">
                <a16:creationId xmlns:a16="http://schemas.microsoft.com/office/drawing/2014/main" id="{269D685A-E98F-9F0C-E96A-9C003DEC541C}"/>
              </a:ext>
            </a:extLst>
          </p:cNvPr>
          <p:cNvCxnSpPr>
            <a:cxnSpLocks/>
          </p:cNvCxnSpPr>
          <p:nvPr userDrawn="1"/>
        </p:nvCxnSpPr>
        <p:spPr>
          <a:xfrm>
            <a:off x="1739537" y="6550223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ZoneTexte 8">
            <a:extLst>
              <a:ext uri="{FF2B5EF4-FFF2-40B4-BE49-F238E27FC236}">
                <a16:creationId xmlns:a16="http://schemas.microsoft.com/office/drawing/2014/main" id="{0D2F9547-5695-2BE9-BFA3-93CDB5D57520}"/>
              </a:ext>
            </a:extLst>
          </p:cNvPr>
          <p:cNvSpPr txBox="1"/>
          <p:nvPr userDrawn="1"/>
        </p:nvSpPr>
        <p:spPr>
          <a:xfrm>
            <a:off x="3289424" y="38107"/>
            <a:ext cx="6580909" cy="27699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International Conference on Advances in Electronics, Control and Communication Systems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8048D6-4BA7-7566-6019-E2E6462D8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45135"/>
            <a:ext cx="12192000" cy="6182745"/>
          </a:xfrm>
          <a:prstGeom prst="rect">
            <a:avLst/>
          </a:prstGeom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633D36CB-7538-6F19-93F0-E26355800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3731" y="5865560"/>
            <a:ext cx="1253656" cy="125365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10">
            <a:extLst>
              <a:ext uri="{FF2B5EF4-FFF2-40B4-BE49-F238E27FC236}">
                <a16:creationId xmlns:a16="http://schemas.microsoft.com/office/drawing/2014/main" id="{466213A1-D523-EB6A-EF1F-C92EB155B5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39" y="6223478"/>
            <a:ext cx="1450677" cy="56204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14">
            <a:extLst>
              <a:ext uri="{FF2B5EF4-FFF2-40B4-BE49-F238E27FC236}">
                <a16:creationId xmlns:a16="http://schemas.microsoft.com/office/drawing/2014/main" id="{F59C4542-18D7-C470-6DEF-67CEE2D4A4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1329" y="38107"/>
            <a:ext cx="766079" cy="670319"/>
          </a:xfrm>
          <a:prstGeom prst="rect">
            <a:avLst/>
          </a:prstGeom>
          <a:noFill/>
          <a:ln cap="flat">
            <a:noFill/>
          </a:ln>
          <a:effectLst>
            <a:outerShdw dist="38103" algn="tl">
              <a:srgbClr val="000000">
                <a:alpha val="40000"/>
              </a:srgbClr>
            </a:outerShdw>
          </a:effectLst>
        </p:spPr>
      </p:pic>
      <p:cxnSp>
        <p:nvCxnSpPr>
          <p:cNvPr id="9" name="Connecteur droit 13">
            <a:extLst>
              <a:ext uri="{FF2B5EF4-FFF2-40B4-BE49-F238E27FC236}">
                <a16:creationId xmlns:a16="http://schemas.microsoft.com/office/drawing/2014/main" id="{4DEBAEA1-235E-5229-1377-6992A77D3894}"/>
              </a:ext>
            </a:extLst>
          </p:cNvPr>
          <p:cNvCxnSpPr>
            <a:cxnSpLocks/>
          </p:cNvCxnSpPr>
          <p:nvPr userDrawn="1"/>
        </p:nvCxnSpPr>
        <p:spPr>
          <a:xfrm>
            <a:off x="2029648" y="330120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61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9">
            <a:extLst>
              <a:ext uri="{FF2B5EF4-FFF2-40B4-BE49-F238E27FC236}">
                <a16:creationId xmlns:a16="http://schemas.microsoft.com/office/drawing/2014/main" id="{6E970C18-6737-5A1C-CF52-23F5860DDC9B}"/>
              </a:ext>
            </a:extLst>
          </p:cNvPr>
          <p:cNvSpPr txBox="1"/>
          <p:nvPr userDrawn="1"/>
        </p:nvSpPr>
        <p:spPr>
          <a:xfrm>
            <a:off x="4700213" y="6550223"/>
            <a:ext cx="258173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Blida, December 9</a:t>
            </a:r>
            <a:r>
              <a:rPr lang="en-US" sz="1400" b="0" i="0" u="none" strike="noStrike" kern="1200" cap="none" spc="0" baseline="3000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th</a:t>
            </a: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 -10</a:t>
            </a:r>
            <a:r>
              <a:rPr lang="en-US" sz="1400" b="0" i="0" u="none" strike="noStrike" kern="1200" cap="none" spc="0" baseline="3000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th</a:t>
            </a: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, 2025</a:t>
            </a:r>
            <a:endParaRPr lang="fr-FR" sz="1400" b="0" i="0" u="none" strike="noStrike" kern="1200" cap="none" spc="0" baseline="0" dirty="0">
              <a:solidFill>
                <a:schemeClr val="tx1"/>
              </a:solidFill>
              <a:effectLst>
                <a:outerShdw dist="38096" dir="8100000">
                  <a:srgbClr val="000000"/>
                </a:outerShdw>
              </a:effectLst>
              <a:uFillTx/>
              <a:latin typeface="Andalus" pitchFamily="18"/>
              <a:cs typeface="Andalus" pitchFamily="18"/>
            </a:endParaRPr>
          </a:p>
        </p:txBody>
      </p:sp>
      <p:cxnSp>
        <p:nvCxnSpPr>
          <p:cNvPr id="4" name="Connecteur droit 13">
            <a:extLst>
              <a:ext uri="{FF2B5EF4-FFF2-40B4-BE49-F238E27FC236}">
                <a16:creationId xmlns:a16="http://schemas.microsoft.com/office/drawing/2014/main" id="{71D70DB2-72E6-8132-6725-351AF51E423C}"/>
              </a:ext>
            </a:extLst>
          </p:cNvPr>
          <p:cNvCxnSpPr>
            <a:cxnSpLocks/>
          </p:cNvCxnSpPr>
          <p:nvPr userDrawn="1"/>
        </p:nvCxnSpPr>
        <p:spPr>
          <a:xfrm>
            <a:off x="1739537" y="6550223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ZoneTexte 8">
            <a:extLst>
              <a:ext uri="{FF2B5EF4-FFF2-40B4-BE49-F238E27FC236}">
                <a16:creationId xmlns:a16="http://schemas.microsoft.com/office/drawing/2014/main" id="{4132A2DF-0911-7C1E-C9C8-128CF2A526E6}"/>
              </a:ext>
            </a:extLst>
          </p:cNvPr>
          <p:cNvSpPr txBox="1"/>
          <p:nvPr userDrawn="1"/>
        </p:nvSpPr>
        <p:spPr>
          <a:xfrm>
            <a:off x="3289424" y="38107"/>
            <a:ext cx="6580909" cy="27699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2</a:t>
            </a:r>
            <a:r>
              <a:rPr lang="en-US" sz="1200" b="0" i="0" u="none" strike="noStrike" kern="1200" cap="none" spc="0" baseline="30000" dirty="0">
                <a:solidFill>
                  <a:schemeClr val="tx1"/>
                </a:solidFill>
                <a:uFillTx/>
                <a:latin typeface="PT SERIF" pitchFamily="18"/>
              </a:rPr>
              <a:t>nd</a:t>
            </a:r>
            <a:r>
              <a:rPr lang="en-US" sz="1200" b="0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 International Conference on Advances in Electronics, Control and Communication Systems</a:t>
            </a:r>
          </a:p>
        </p:txBody>
      </p:sp>
      <p:cxnSp>
        <p:nvCxnSpPr>
          <p:cNvPr id="9" name="Connecteur droit 13">
            <a:extLst>
              <a:ext uri="{FF2B5EF4-FFF2-40B4-BE49-F238E27FC236}">
                <a16:creationId xmlns:a16="http://schemas.microsoft.com/office/drawing/2014/main" id="{1DD75B2B-AA73-1724-BCD5-469E81EB0106}"/>
              </a:ext>
            </a:extLst>
          </p:cNvPr>
          <p:cNvCxnSpPr>
            <a:cxnSpLocks/>
          </p:cNvCxnSpPr>
          <p:nvPr userDrawn="1"/>
        </p:nvCxnSpPr>
        <p:spPr>
          <a:xfrm>
            <a:off x="2029648" y="330120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7A4968-C58A-4A13-9C0C-7B1B7581AC11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r="16178" b="21171"/>
          <a:stretch/>
        </p:blipFill>
        <p:spPr bwMode="auto">
          <a:xfrm>
            <a:off x="87572" y="83740"/>
            <a:ext cx="966470" cy="49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F3BE75-65A1-40B3-8649-45FC4812031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11484" r="15855" b="14448"/>
          <a:stretch/>
        </p:blipFill>
        <p:spPr bwMode="auto">
          <a:xfrm>
            <a:off x="1092265" y="104611"/>
            <a:ext cx="899160" cy="491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074D43-2056-4505-B4EB-D18E4DC3496D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7663" r="6633" b="40983"/>
          <a:stretch/>
        </p:blipFill>
        <p:spPr bwMode="auto">
          <a:xfrm>
            <a:off x="10780796" y="38107"/>
            <a:ext cx="1141095" cy="49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74165B-EDB7-48EF-92DE-AA229AA22B24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0" y="5886450"/>
            <a:ext cx="899795" cy="9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A65363-9A85-4343-A311-328729876DC7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23" y="5702300"/>
            <a:ext cx="899795" cy="10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5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7346253-DAC8-BB59-B65F-171753AE50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80" y="-41614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80C925-0382-E1B7-E00C-B8312CBEE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2337" y="934002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6A58E1-F30E-7B95-EEEF-25205B8A5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2377439"/>
            <a:ext cx="10515600" cy="3799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ZoneTexte 8">
            <a:extLst>
              <a:ext uri="{FF2B5EF4-FFF2-40B4-BE49-F238E27FC236}">
                <a16:creationId xmlns:a16="http://schemas.microsoft.com/office/drawing/2014/main" id="{829DDF45-CCE7-9DFF-8360-7DD56389B88F}"/>
              </a:ext>
            </a:extLst>
          </p:cNvPr>
          <p:cNvSpPr txBox="1"/>
          <p:nvPr userDrawn="1"/>
        </p:nvSpPr>
        <p:spPr>
          <a:xfrm>
            <a:off x="4638506" y="41614"/>
            <a:ext cx="7115694" cy="461665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2</a:t>
            </a:r>
            <a:r>
              <a:rPr lang="en-US" sz="1200" b="1" i="0" u="none" strike="noStrike" kern="1200" cap="none" spc="0" baseline="30000" dirty="0">
                <a:solidFill>
                  <a:schemeClr val="tx1"/>
                </a:solidFill>
                <a:uFillTx/>
                <a:latin typeface="PT SERIF" pitchFamily="18"/>
              </a:rPr>
              <a:t>nd</a:t>
            </a:r>
            <a:r>
              <a:rPr lang="en-US" sz="1200" b="1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 International Conference on Advances in Electronics, Control and Communication Systems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Blida, December 9</a:t>
            </a:r>
            <a:r>
              <a:rPr lang="en-US" sz="1200" b="1" i="0" u="none" strike="noStrike" kern="1200" cap="none" spc="0" baseline="30000" dirty="0">
                <a:solidFill>
                  <a:schemeClr val="tx1"/>
                </a:solidFill>
                <a:uFillTx/>
                <a:latin typeface="PT SERIF" pitchFamily="18"/>
              </a:rPr>
              <a:t>th</a:t>
            </a:r>
            <a:r>
              <a:rPr lang="en-US" sz="1200" b="1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 – 10</a:t>
            </a:r>
            <a:r>
              <a:rPr lang="en-US" sz="1200" b="1" i="0" u="none" strike="noStrike" kern="1200" cap="none" spc="0" baseline="30000" dirty="0">
                <a:solidFill>
                  <a:schemeClr val="tx1"/>
                </a:solidFill>
                <a:uFillTx/>
                <a:latin typeface="PT SERIF" pitchFamily="18"/>
              </a:rPr>
              <a:t>th</a:t>
            </a:r>
            <a:r>
              <a:rPr lang="en-US" sz="1200" b="1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 2025</a:t>
            </a:r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2CE095D9-46A4-CBBB-BFAE-0A0A5F210F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4443" y="503279"/>
            <a:ext cx="1450677" cy="56204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41429FFE-3EBA-E109-93E0-BC1A45798690}"/>
              </a:ext>
            </a:extLst>
          </p:cNvPr>
          <p:cNvCxnSpPr>
            <a:cxnSpLocks/>
          </p:cNvCxnSpPr>
          <p:nvPr userDrawn="1"/>
        </p:nvCxnSpPr>
        <p:spPr>
          <a:xfrm>
            <a:off x="4961470" y="464885"/>
            <a:ext cx="6392333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3">
            <a:extLst>
              <a:ext uri="{FF2B5EF4-FFF2-40B4-BE49-F238E27FC236}">
                <a16:creationId xmlns:a16="http://schemas.microsoft.com/office/drawing/2014/main" id="{6062EDEC-4518-ED1F-5E93-B7CD91E3657D}"/>
              </a:ext>
            </a:extLst>
          </p:cNvPr>
          <p:cNvCxnSpPr>
            <a:cxnSpLocks/>
          </p:cNvCxnSpPr>
          <p:nvPr userDrawn="1"/>
        </p:nvCxnSpPr>
        <p:spPr>
          <a:xfrm>
            <a:off x="1739537" y="6550223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8CE3C5A-4DE9-49FB-AAC7-B2D923A77D56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r="16178" b="21171"/>
          <a:stretch/>
        </p:blipFill>
        <p:spPr bwMode="auto">
          <a:xfrm>
            <a:off x="131906" y="314361"/>
            <a:ext cx="966470" cy="49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4BE62-1DEA-4873-A521-25F3FD3C5F52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11484" r="15855" b="14448"/>
          <a:stretch/>
        </p:blipFill>
        <p:spPr bwMode="auto">
          <a:xfrm>
            <a:off x="1839186" y="315631"/>
            <a:ext cx="899160" cy="491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A17200-45CC-4198-A99D-933A761BD342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7663" r="6633" b="40983"/>
          <a:stretch/>
        </p:blipFill>
        <p:spPr bwMode="auto">
          <a:xfrm>
            <a:off x="3508494" y="323364"/>
            <a:ext cx="1141095" cy="49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7A0415-6565-434C-9FDD-CAAB2A66030F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4" y="5583549"/>
            <a:ext cx="899795" cy="971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800CA9-8FF8-476F-B7FA-49CF7C83888A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24" y="5488503"/>
            <a:ext cx="899795" cy="1061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60407-4830-40FD-8888-5798DB1B76E2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B7331-7B2A-FFFF-8EE9-4169576497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171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Andalus</vt:lpstr>
      <vt:lpstr>Arial</vt:lpstr>
      <vt:lpstr>Calibri</vt:lpstr>
      <vt:lpstr>Calibri Light</vt:lpstr>
      <vt:lpstr>PT SERIF</vt:lpstr>
      <vt:lpstr>Times New Roman</vt:lpstr>
      <vt:lpstr>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Alien</dc:creator>
  <cp:lastModifiedBy>Kamel</cp:lastModifiedBy>
  <cp:revision>10</cp:revision>
  <dcterms:created xsi:type="dcterms:W3CDTF">2023-02-16T18:26:48Z</dcterms:created>
  <dcterms:modified xsi:type="dcterms:W3CDTF">2025-11-22T19:16:08Z</dcterms:modified>
</cp:coreProperties>
</file>